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tags/tag24.xml" ContentType="application/vnd.openxmlformats-officedocument.presentationml.tags+xml"/>
  <Override PartName="/ppt/notesSlides/notesSlide24.xml" ContentType="application/vnd.openxmlformats-officedocument.presentationml.notesSlide+xml"/>
  <Override PartName="/ppt/tags/tag25.xml" ContentType="application/vnd.openxmlformats-officedocument.presentationml.tags+xml"/>
  <Override PartName="/ppt/notesSlides/notesSlide25.xml" ContentType="application/vnd.openxmlformats-officedocument.presentationml.notesSlide+xml"/>
  <Override PartName="/ppt/tags/tag26.xml" ContentType="application/vnd.openxmlformats-officedocument.presentationml.tags+xml"/>
  <Override PartName="/ppt/notesSlides/notesSlide26.xml" ContentType="application/vnd.openxmlformats-officedocument.presentationml.notesSlide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ppt/tags/tag41.xml" ContentType="application/vnd.openxmlformats-officedocument.presentationml.tags+xml"/>
  <Override PartName="/ppt/notesSlides/notesSlide41.xml" ContentType="application/vnd.openxmlformats-officedocument.presentationml.notesSlide+xml"/>
  <Override PartName="/ppt/tags/tag42.xml" ContentType="application/vnd.openxmlformats-officedocument.presentationml.tags+xml"/>
  <Override PartName="/ppt/notesSlides/notesSlide42.xml" ContentType="application/vnd.openxmlformats-officedocument.presentationml.notesSlide+xml"/>
  <Override PartName="/ppt/tags/tag43.xml" ContentType="application/vnd.openxmlformats-officedocument.presentationml.tags+xml"/>
  <Override PartName="/ppt/notesSlides/notesSlide43.xml" ContentType="application/vnd.openxmlformats-officedocument.presentationml.notesSlide+xml"/>
  <Override PartName="/ppt/tags/tag44.xml" ContentType="application/vnd.openxmlformats-officedocument.presentationml.tags+xml"/>
  <Override PartName="/ppt/notesSlides/notesSlide44.xml" ContentType="application/vnd.openxmlformats-officedocument.presentationml.notesSlide+xml"/>
  <Override PartName="/ppt/tags/tag45.xml" ContentType="application/vnd.openxmlformats-officedocument.presentationml.tags+xml"/>
  <Override PartName="/ppt/notesSlides/notesSlide45.xml" ContentType="application/vnd.openxmlformats-officedocument.presentationml.notesSlide+xml"/>
  <Override PartName="/ppt/tags/tag46.xml" ContentType="application/vnd.openxmlformats-officedocument.presentationml.tags+xml"/>
  <Override PartName="/ppt/notesSlides/notesSlide46.xml" ContentType="application/vnd.openxmlformats-officedocument.presentationml.notesSlide+xml"/>
  <Override PartName="/ppt/tags/tag47.xml" ContentType="application/vnd.openxmlformats-officedocument.presentationml.tags+xml"/>
  <Override PartName="/ppt/notesSlides/notesSlide47.xml" ContentType="application/vnd.openxmlformats-officedocument.presentationml.notesSlide+xml"/>
  <Override PartName="/ppt/tags/tag48.xml" ContentType="application/vnd.openxmlformats-officedocument.presentationml.tags+xml"/>
  <Override PartName="/ppt/notesSlides/notesSlide48.xml" ContentType="application/vnd.openxmlformats-officedocument.presentationml.notesSlide+xml"/>
  <Override PartName="/ppt/tags/tag49.xml" ContentType="application/vnd.openxmlformats-officedocument.presentationml.tags+xml"/>
  <Override PartName="/ppt/notesSlides/notesSlide49.xml" ContentType="application/vnd.openxmlformats-officedocument.presentationml.notesSlide+xml"/>
  <Override PartName="/ppt/tags/tag50.xml" ContentType="application/vnd.openxmlformats-officedocument.presentationml.tags+xml"/>
  <Override PartName="/ppt/notesSlides/notesSlide50.xml" ContentType="application/vnd.openxmlformats-officedocument.presentationml.notesSlide+xml"/>
  <Override PartName="/ppt/tags/tag51.xml" ContentType="application/vnd.openxmlformats-officedocument.presentationml.tags+xml"/>
  <Override PartName="/ppt/notesSlides/notesSlide51.xml" ContentType="application/vnd.openxmlformats-officedocument.presentationml.notesSlide+xml"/>
  <Override PartName="/ppt/tags/tag52.xml" ContentType="application/vnd.openxmlformats-officedocument.presentationml.tags+xml"/>
  <Override PartName="/ppt/notesSlides/notesSlide52.xml" ContentType="application/vnd.openxmlformats-officedocument.presentationml.notesSlide+xml"/>
  <Override PartName="/ppt/tags/tag53.xml" ContentType="application/vnd.openxmlformats-officedocument.presentationml.tags+xml"/>
  <Override PartName="/ppt/notesSlides/notesSlide53.xml" ContentType="application/vnd.openxmlformats-officedocument.presentationml.notesSlide+xml"/>
  <Override PartName="/ppt/tags/tag54.xml" ContentType="application/vnd.openxmlformats-officedocument.presentationml.tags+xml"/>
  <Override PartName="/ppt/notesSlides/notesSlide54.xml" ContentType="application/vnd.openxmlformats-officedocument.presentationml.notesSlide+xml"/>
  <Override PartName="/ppt/tags/tag55.xml" ContentType="application/vnd.openxmlformats-officedocument.presentationml.tags+xml"/>
  <Override PartName="/ppt/notesSlides/notesSlide55.xml" ContentType="application/vnd.openxmlformats-officedocument.presentationml.notesSlide+xml"/>
  <Override PartName="/ppt/tags/tag56.xml" ContentType="application/vnd.openxmlformats-officedocument.presentationml.tags+xml"/>
  <Override PartName="/ppt/notesSlides/notesSlide56.xml" ContentType="application/vnd.openxmlformats-officedocument.presentationml.notesSlide+xml"/>
  <Override PartName="/ppt/tags/tag57.xml" ContentType="application/vnd.openxmlformats-officedocument.presentationml.tags+xml"/>
  <Override PartName="/ppt/notesSlides/notesSlide57.xml" ContentType="application/vnd.openxmlformats-officedocument.presentationml.notesSlide+xml"/>
  <Override PartName="/ppt/tags/tag58.xml" ContentType="application/vnd.openxmlformats-officedocument.presentationml.tags+xml"/>
  <Override PartName="/ppt/notesSlides/notesSlide58.xml" ContentType="application/vnd.openxmlformats-officedocument.presentationml.notesSlide+xml"/>
  <Override PartName="/ppt/tags/tag59.xml" ContentType="application/vnd.openxmlformats-officedocument.presentationml.tags+xml"/>
  <Override PartName="/ppt/notesSlides/notesSlide59.xml" ContentType="application/vnd.openxmlformats-officedocument.presentationml.notesSlide+xml"/>
  <Override PartName="/ppt/tags/tag60.xml" ContentType="application/vnd.openxmlformats-officedocument.presentationml.tags+xml"/>
  <Override PartName="/ppt/notesSlides/notesSlide60.xml" ContentType="application/vnd.openxmlformats-officedocument.presentationml.notesSlide+xml"/>
  <Override PartName="/ppt/tags/tag61.xml" ContentType="application/vnd.openxmlformats-officedocument.presentationml.tags+xml"/>
  <Override PartName="/ppt/notesSlides/notesSlide61.xml" ContentType="application/vnd.openxmlformats-officedocument.presentationml.notesSlide+xml"/>
  <Override PartName="/ppt/tags/tag62.xml" ContentType="application/vnd.openxmlformats-officedocument.presentationml.tags+xml"/>
  <Override PartName="/ppt/notesSlides/notesSlide62.xml" ContentType="application/vnd.openxmlformats-officedocument.presentationml.notesSlide+xml"/>
  <Override PartName="/ppt/tags/tag63.xml" ContentType="application/vnd.openxmlformats-officedocument.presentationml.tags+xml"/>
  <Override PartName="/ppt/notesSlides/notesSlide63.xml" ContentType="application/vnd.openxmlformats-officedocument.presentationml.notesSlide+xml"/>
  <Override PartName="/ppt/tags/tag64.xml" ContentType="application/vnd.openxmlformats-officedocument.presentationml.tags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79"/>
  </p:notesMasterIdLst>
  <p:handoutMasterIdLst>
    <p:handoutMasterId r:id="rId80"/>
  </p:handoutMasterIdLst>
  <p:sldIdLst>
    <p:sldId id="457" r:id="rId2"/>
    <p:sldId id="325" r:id="rId3"/>
    <p:sldId id="315" r:id="rId4"/>
    <p:sldId id="299" r:id="rId5"/>
    <p:sldId id="301" r:id="rId6"/>
    <p:sldId id="305" r:id="rId7"/>
    <p:sldId id="316" r:id="rId8"/>
    <p:sldId id="307" r:id="rId9"/>
    <p:sldId id="309" r:id="rId10"/>
    <p:sldId id="310" r:id="rId11"/>
    <p:sldId id="312" r:id="rId12"/>
    <p:sldId id="320" r:id="rId13"/>
    <p:sldId id="313" r:id="rId14"/>
    <p:sldId id="317" r:id="rId15"/>
    <p:sldId id="314" r:id="rId16"/>
    <p:sldId id="318" r:id="rId17"/>
    <p:sldId id="319" r:id="rId18"/>
    <p:sldId id="327" r:id="rId19"/>
    <p:sldId id="332" r:id="rId20"/>
    <p:sldId id="333" r:id="rId21"/>
    <p:sldId id="335" r:id="rId22"/>
    <p:sldId id="336" r:id="rId23"/>
    <p:sldId id="340" r:id="rId24"/>
    <p:sldId id="341" r:id="rId25"/>
    <p:sldId id="342" r:id="rId26"/>
    <p:sldId id="343" r:id="rId27"/>
    <p:sldId id="344" r:id="rId28"/>
    <p:sldId id="346" r:id="rId29"/>
    <p:sldId id="347" r:id="rId30"/>
    <p:sldId id="348" r:id="rId31"/>
    <p:sldId id="409" r:id="rId32"/>
    <p:sldId id="410" r:id="rId33"/>
    <p:sldId id="328" r:id="rId34"/>
    <p:sldId id="388" r:id="rId35"/>
    <p:sldId id="390" r:id="rId36"/>
    <p:sldId id="427" r:id="rId37"/>
    <p:sldId id="428" r:id="rId38"/>
    <p:sldId id="429" r:id="rId39"/>
    <p:sldId id="391" r:id="rId40"/>
    <p:sldId id="431" r:id="rId41"/>
    <p:sldId id="432" r:id="rId42"/>
    <p:sldId id="433" r:id="rId43"/>
    <p:sldId id="442" r:id="rId44"/>
    <p:sldId id="441" r:id="rId45"/>
    <p:sldId id="454" r:id="rId46"/>
    <p:sldId id="443" r:id="rId47"/>
    <p:sldId id="436" r:id="rId48"/>
    <p:sldId id="455" r:id="rId49"/>
    <p:sldId id="438" r:id="rId50"/>
    <p:sldId id="439" r:id="rId51"/>
    <p:sldId id="440" r:id="rId52"/>
    <p:sldId id="448" r:id="rId53"/>
    <p:sldId id="444" r:id="rId54"/>
    <p:sldId id="445" r:id="rId55"/>
    <p:sldId id="446" r:id="rId56"/>
    <p:sldId id="447" r:id="rId57"/>
    <p:sldId id="437" r:id="rId58"/>
    <p:sldId id="392" r:id="rId59"/>
    <p:sldId id="395" r:id="rId60"/>
    <p:sldId id="329" r:id="rId61"/>
    <p:sldId id="357" r:id="rId62"/>
    <p:sldId id="358" r:id="rId63"/>
    <p:sldId id="359" r:id="rId64"/>
    <p:sldId id="360" r:id="rId65"/>
    <p:sldId id="361" r:id="rId66"/>
    <p:sldId id="424" r:id="rId67"/>
    <p:sldId id="425" r:id="rId68"/>
    <p:sldId id="426" r:id="rId69"/>
    <p:sldId id="365" r:id="rId70"/>
    <p:sldId id="366" r:id="rId71"/>
    <p:sldId id="449" r:id="rId72"/>
    <p:sldId id="450" r:id="rId73"/>
    <p:sldId id="452" r:id="rId74"/>
    <p:sldId id="453" r:id="rId75"/>
    <p:sldId id="367" r:id="rId76"/>
    <p:sldId id="368" r:id="rId77"/>
    <p:sldId id="381" r:id="rId78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50000"/>
      </a:spcBef>
      <a:spcAft>
        <a:spcPct val="0"/>
      </a:spcAft>
      <a:buClr>
        <a:srgbClr val="336666"/>
      </a:buClr>
      <a:buFont typeface="Wingdings" pitchFamily="2" charset="2"/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57200" algn="l" rtl="0" fontAlgn="base">
      <a:spcBef>
        <a:spcPct val="50000"/>
      </a:spcBef>
      <a:spcAft>
        <a:spcPct val="0"/>
      </a:spcAft>
      <a:buClr>
        <a:srgbClr val="336666"/>
      </a:buClr>
      <a:buFont typeface="Wingdings" pitchFamily="2" charset="2"/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914400" algn="l" rtl="0" fontAlgn="base">
      <a:spcBef>
        <a:spcPct val="50000"/>
      </a:spcBef>
      <a:spcAft>
        <a:spcPct val="0"/>
      </a:spcAft>
      <a:buClr>
        <a:srgbClr val="336666"/>
      </a:buClr>
      <a:buFont typeface="Wingdings" pitchFamily="2" charset="2"/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1371600" algn="l" rtl="0" fontAlgn="base">
      <a:spcBef>
        <a:spcPct val="50000"/>
      </a:spcBef>
      <a:spcAft>
        <a:spcPct val="0"/>
      </a:spcAft>
      <a:buClr>
        <a:srgbClr val="336666"/>
      </a:buClr>
      <a:buFont typeface="Wingdings" pitchFamily="2" charset="2"/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828800" algn="l" rtl="0" fontAlgn="base">
      <a:spcBef>
        <a:spcPct val="50000"/>
      </a:spcBef>
      <a:spcAft>
        <a:spcPct val="0"/>
      </a:spcAft>
      <a:buClr>
        <a:srgbClr val="336666"/>
      </a:buClr>
      <a:buFont typeface="Wingdings" pitchFamily="2" charset="2"/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333333"/>
    <a:srgbClr val="25433A"/>
    <a:srgbClr val="777777"/>
    <a:srgbClr val="89FFFF"/>
    <a:srgbClr val="008080"/>
    <a:srgbClr val="C9FFF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41" autoAdjust="0"/>
    <p:restoredTop sz="97458" autoAdjust="0"/>
  </p:normalViewPr>
  <p:slideViewPr>
    <p:cSldViewPr>
      <p:cViewPr varScale="1">
        <p:scale>
          <a:sx n="59" d="100"/>
          <a:sy n="59" d="100"/>
        </p:scale>
        <p:origin x="9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56" y="-90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2585E2C-2E85-433C-BC89-8DD26DC9171E}" type="datetimeFigureOut">
              <a:rPr lang="fr-FR"/>
              <a:pPr>
                <a:defRPr/>
              </a:pPr>
              <a:t>24/02/2025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0260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96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208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296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296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B0D1E01-0A40-4566-961B-D59C2D67AEF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82931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552D4F3B-C037-4F14-AFBF-EF1F53408E71}" type="slidenum">
              <a:rPr lang="fr-FR" sz="1200" smtClean="0">
                <a:latin typeface="Arial" pitchFamily="34" charset="0"/>
              </a:rPr>
              <a:pPr eaLnBrk="1" hangingPunct="1"/>
              <a:t>1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4AFAF57F-014A-42D4-872C-5039DDCD76BE}" type="slidenum">
              <a:rPr lang="fr-FR" sz="1200" smtClean="0">
                <a:latin typeface="Arial" pitchFamily="34" charset="0"/>
              </a:rPr>
              <a:pPr eaLnBrk="1" hangingPunct="1"/>
              <a:t>10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36195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9DE5065-4B06-4514-8C71-C520B5D1B91A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6196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F40C799-ADEC-4FC0-95F8-BB5935AC4DE1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6197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36198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36199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36200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3E1921D8-FE73-4759-A1A0-DD629B1C4CBF}" type="slidenum">
              <a:rPr lang="fr-FR" sz="1200" smtClean="0">
                <a:latin typeface="Arial" pitchFamily="34" charset="0"/>
              </a:rPr>
              <a:pPr eaLnBrk="1" hangingPunct="1"/>
              <a:t>11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38243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4014531-238D-46A5-A6A5-91D69B71A11D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8244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0D15E9C-98A8-4510-B8A2-FA4B45FA2EAC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8245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38246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38247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38248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3E350433-71B3-4CB6-B143-14C992101463}" type="slidenum">
              <a:rPr lang="fr-FR" sz="1200" smtClean="0">
                <a:latin typeface="Arial" pitchFamily="34" charset="0"/>
              </a:rPr>
              <a:pPr eaLnBrk="1" hangingPunct="1"/>
              <a:t>12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3926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3680DB6-C31B-48B6-98BB-EB956E3B091C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926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F0FEAE2-99DD-49C8-A061-0A05E0D92F36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926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3927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3927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3927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EF11EEF4-3B7A-45E2-B556-2BBDF8110AA5}" type="slidenum">
              <a:rPr lang="fr-FR" sz="1200" smtClean="0">
                <a:latin typeface="Arial" pitchFamily="34" charset="0"/>
              </a:rPr>
              <a:pPr eaLnBrk="1" hangingPunct="1"/>
              <a:t>13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4029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41EFD7E-C039-4E0A-ACE8-2E988AA7651D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029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ADD352C-AD67-4F51-B397-1306CBD1F14C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029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4029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4029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4029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D27857E0-3A2A-48A2-8FAB-5564424CE6D9}" type="slidenum">
              <a:rPr lang="fr-FR" sz="1200" smtClean="0">
                <a:latin typeface="Arial" pitchFamily="34" charset="0"/>
              </a:rPr>
              <a:pPr eaLnBrk="1" hangingPunct="1"/>
              <a:t>14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41315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195300B-C77B-4C1C-8CED-790FAE0B68BC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1316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76D1387-8890-42D2-80A7-54DD18993ACD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1317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41318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41319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41320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F05F56D6-3D2E-44AF-9846-8DCB778980BC}" type="slidenum">
              <a:rPr lang="fr-FR" sz="1200" smtClean="0">
                <a:latin typeface="Arial" pitchFamily="34" charset="0"/>
              </a:rPr>
              <a:pPr eaLnBrk="1" hangingPunct="1"/>
              <a:t>15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42339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1729B91-E0C6-496D-98EA-FD37DC20DAAA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2340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5CA6DC4-EAEF-4119-B106-7460DB32D4DB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2341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42342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42343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42344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DAC852B9-4ECC-4344-A96C-EA2120EBEDA4}" type="slidenum">
              <a:rPr lang="fr-FR" sz="1200" smtClean="0">
                <a:latin typeface="Arial" pitchFamily="34" charset="0"/>
              </a:rPr>
              <a:pPr eaLnBrk="1" hangingPunct="1"/>
              <a:t>16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43363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7412C0B-347A-4A85-97E7-B9F6951D865B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3364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72B46C0-071B-4AA6-9912-D9F9F46EAB52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3365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43366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43367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43368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878E742E-D89C-4797-91AF-647DF87F04AF}" type="slidenum">
              <a:rPr lang="fr-FR" sz="1200" smtClean="0">
                <a:latin typeface="Arial" pitchFamily="34" charset="0"/>
              </a:rPr>
              <a:pPr eaLnBrk="1" hangingPunct="1"/>
              <a:t>17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4438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7BF0F2F-611F-4E37-A115-9DD51F8F9986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438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7E0CC59-E6C9-49AC-8957-A8D28BA8D47B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438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4439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4439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4439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B31F9ED9-9813-49BF-A65C-00F172493605}" type="slidenum">
              <a:rPr lang="fr-FR" sz="1200" smtClean="0">
                <a:latin typeface="Arial" pitchFamily="34" charset="0"/>
              </a:rPr>
              <a:pPr eaLnBrk="1" hangingPunct="1"/>
              <a:t>18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4C5E311A-B6C2-4F2C-B3C1-E5B72D4EC6A7}" type="slidenum">
              <a:rPr lang="fr-FR" sz="1200" smtClean="0">
                <a:latin typeface="Arial" pitchFamily="34" charset="0"/>
              </a:rPr>
              <a:pPr eaLnBrk="1" hangingPunct="1"/>
              <a:t>19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48483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270DF039-6EAF-4E8B-91DF-F074C633D2C6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8484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662058C-0C72-46EB-84FC-0B02B206FF40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8485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48486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48487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48488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A3D1209C-7D69-4ABC-A1B2-ECE786D52F3F}" type="slidenum">
              <a:rPr lang="fr-FR" sz="1200" smtClean="0">
                <a:latin typeface="Arial" pitchFamily="34" charset="0"/>
              </a:rPr>
              <a:pPr eaLnBrk="1" hangingPunct="1"/>
              <a:t>2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BB3D7394-EEC7-4A36-ACFD-83A5CA86200C}" type="slidenum">
              <a:rPr lang="fr-FR" sz="1200" smtClean="0">
                <a:latin typeface="Arial" pitchFamily="34" charset="0"/>
              </a:rPr>
              <a:pPr eaLnBrk="1" hangingPunct="1"/>
              <a:t>20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4950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56E5A71-73CD-459D-8604-AFE0C0791E00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950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3C58105-F0B4-491C-A14F-92C613A09A2C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4950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4951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4951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4951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4EA52A1D-B7C4-4576-B752-1E3703892077}" type="slidenum">
              <a:rPr lang="fr-FR" sz="1200" smtClean="0">
                <a:latin typeface="Arial" pitchFamily="34" charset="0"/>
              </a:rPr>
              <a:pPr eaLnBrk="1" hangingPunct="1"/>
              <a:t>21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51555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28A6F79-86AC-4CBA-B1E7-5FD01B8929FB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1556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6AD8648-9A32-4F69-B87F-DD235CB40CC7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1557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51558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51559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51560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0BCB7DC9-F53E-4965-BE5D-4B2F5B17E983}" type="slidenum">
              <a:rPr lang="fr-FR" sz="1200" smtClean="0">
                <a:latin typeface="Arial" pitchFamily="34" charset="0"/>
              </a:rPr>
              <a:pPr eaLnBrk="1" hangingPunct="1"/>
              <a:t>22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52579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03792DF-6050-479C-9A8A-300FFAD1DBD8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2580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3E0B990-EB35-4205-95A6-88565EC3D6F4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2581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52582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52583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52584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331E859E-EB92-4E22-A898-FEB6B6E3E3CF}" type="slidenum">
              <a:rPr lang="fr-FR" sz="1200" smtClean="0">
                <a:latin typeface="Arial" pitchFamily="34" charset="0"/>
              </a:rPr>
              <a:pPr eaLnBrk="1" hangingPunct="1"/>
              <a:t>23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53603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B74DE72-205D-4A63-98B8-43F62772436A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3604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EB5C601-C2F9-4CD1-99D4-A42B5D3B5E6E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3605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53606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53607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53608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CA3B20DF-B918-4258-A922-BF845AD46DA4}" type="slidenum">
              <a:rPr lang="fr-FR" sz="1200" smtClean="0">
                <a:latin typeface="Arial" pitchFamily="34" charset="0"/>
              </a:rPr>
              <a:pPr eaLnBrk="1" hangingPunct="1"/>
              <a:t>24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5462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5D80977-377E-4613-9B53-E74B871AD7A7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462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C87C7365-1831-47F3-8DC5-AB7D5CF5DFC1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462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5463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5463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5463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9F315EDE-B0C4-4EBC-8BB8-F6EEC246ABD1}" type="slidenum">
              <a:rPr lang="fr-FR" sz="1200" smtClean="0">
                <a:latin typeface="Arial" pitchFamily="34" charset="0"/>
              </a:rPr>
              <a:pPr eaLnBrk="1" hangingPunct="1"/>
              <a:t>25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5565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C81B770-8E9E-49B1-B4C9-56AC0A73B452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565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52ABBE-B1AC-436C-82D5-F5E89B44C0DB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565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5565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5565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5565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701BACE5-56A1-4231-8316-75E08ED26B68}" type="slidenum">
              <a:rPr lang="fr-FR" sz="1200" smtClean="0">
                <a:latin typeface="Arial" pitchFamily="34" charset="0"/>
              </a:rPr>
              <a:pPr eaLnBrk="1" hangingPunct="1"/>
              <a:t>26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56675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B5ED250-300C-4DDB-BCE8-7BD44330875F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6676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8113E21-9EE5-4597-BF6F-E265D0DEA5B8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6677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56678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56679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56680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270B9D38-CF5D-4E9D-84D3-A205A92AA7D6}" type="slidenum">
              <a:rPr lang="fr-FR" sz="1200" smtClean="0">
                <a:latin typeface="Arial" pitchFamily="34" charset="0"/>
              </a:rPr>
              <a:pPr eaLnBrk="1" hangingPunct="1"/>
              <a:t>27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57699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10622B5-2E6F-41DB-BD4B-635218D8363C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7700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BCFF78A-EF43-4EE5-BB58-5E6303115CBF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7701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57702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57703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57704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4E96A6E9-2796-42E4-85E2-92750336D6C7}" type="slidenum">
              <a:rPr lang="fr-FR" sz="1200" smtClean="0">
                <a:latin typeface="Arial" pitchFamily="34" charset="0"/>
              </a:rPr>
              <a:pPr eaLnBrk="1" hangingPunct="1"/>
              <a:t>28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5974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BA728D5-04A1-40D1-BBE4-51594BA1A7C6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974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067809A-7803-48F1-9BA8-8CA33707D495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5974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5975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5975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5975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6BB2069D-92BE-4BC1-BD13-C22846204DDB}" type="slidenum">
              <a:rPr lang="fr-FR" sz="1200" smtClean="0">
                <a:latin typeface="Arial" pitchFamily="34" charset="0"/>
              </a:rPr>
              <a:pPr eaLnBrk="1" hangingPunct="1"/>
              <a:t>29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6077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AA6C104-37C4-4989-A489-D1B69FB1F9FF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6077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0216084-64DE-46CF-A283-1B6CC6168969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6077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6077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6077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6077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2BA30BE5-C031-4AD8-9FC3-25E30596F62D}" type="slidenum">
              <a:rPr lang="fr-FR" sz="1200" smtClean="0">
                <a:latin typeface="Arial" pitchFamily="34" charset="0"/>
              </a:rPr>
              <a:pPr eaLnBrk="1" hangingPunct="1"/>
              <a:t>3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2390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63512C2-110D-4901-96A5-A4B8AAF8DEFF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2390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058A5EB-9CEF-43A8-A79E-77E878966BD5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2390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2391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2391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2391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5552ED5B-6096-4221-8607-0E5873737797}" type="slidenum">
              <a:rPr lang="fr-FR" sz="1200" smtClean="0">
                <a:latin typeface="Arial" pitchFamily="34" charset="0"/>
              </a:rPr>
              <a:pPr eaLnBrk="1" hangingPunct="1"/>
              <a:t>30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61795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8EA552A-1A07-4F3E-96D7-A46431CDCEAF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61796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5F524DB-3265-49F9-A0C0-6AC989FD57EA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61797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61798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61799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61800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2978C33C-C680-4C5F-80C6-1695A88BE2A4}" type="slidenum">
              <a:rPr lang="fr-FR" sz="1200" smtClean="0">
                <a:latin typeface="Arial" pitchFamily="34" charset="0"/>
              </a:rPr>
              <a:pPr eaLnBrk="1" hangingPunct="1"/>
              <a:t>31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6589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607AB38-BF9A-409C-9C3A-DCB85E6D4124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6589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85C2FBF-085A-4C9F-9564-F241BC36123B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6589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6589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6589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6589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0B0A82BB-7E4C-4F8C-AA82-6185369716FA}" type="slidenum">
              <a:rPr lang="fr-FR" sz="1200" smtClean="0">
                <a:latin typeface="Arial" pitchFamily="34" charset="0"/>
              </a:rPr>
              <a:pPr eaLnBrk="1" hangingPunct="1"/>
              <a:t>32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66915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906CE8E-6BCA-4EA5-B6AB-F75222D70796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66916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8D35407-BF8F-4580-9EF3-C374C0166DF7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66917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66918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66919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66920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D3C4201D-68CF-41BE-98E9-39F29E85AA7E}" type="slidenum">
              <a:rPr lang="fr-FR" sz="1200" smtClean="0">
                <a:latin typeface="Arial" pitchFamily="34" charset="0"/>
              </a:rPr>
              <a:pPr eaLnBrk="1" hangingPunct="1"/>
              <a:t>33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B5CF8356-7222-4DE2-A316-E4938328C825}" type="slidenum">
              <a:rPr lang="fr-FR" sz="1200" smtClean="0">
                <a:latin typeface="Arial" pitchFamily="34" charset="0"/>
              </a:rPr>
              <a:pPr eaLnBrk="1" hangingPunct="1"/>
              <a:t>34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74083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ED94F18-B4D1-4648-9085-E7BF912442A2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74084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428DFDD-CF11-4179-B203-6AEA6FCC8ACD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74085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74086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74087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74088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908AA0DC-3262-4AF8-9EC8-E88498AA8306}" type="slidenum">
              <a:rPr lang="fr-FR" sz="1200" smtClean="0">
                <a:latin typeface="Arial" pitchFamily="34" charset="0"/>
              </a:rPr>
              <a:pPr eaLnBrk="1" hangingPunct="1"/>
              <a:t>35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7613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B14726D-EDDB-4CC8-9763-26A21AC9A7D0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7613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BD9BE20D-0B0B-4B7B-B9FA-042A6452A7C9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7613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7613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7613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7613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C2BEED74-375D-4149-8B3F-E8653FFD33EB}" type="slidenum">
              <a:rPr lang="fr-FR" sz="1200" smtClean="0">
                <a:latin typeface="Arial" pitchFamily="34" charset="0"/>
              </a:rPr>
              <a:pPr eaLnBrk="1" hangingPunct="1"/>
              <a:t>36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77155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C738D01-5259-483A-AB85-97A11D4B58B1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77156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B75036D-912A-44E5-AA22-35C2DEF546B7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77157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77158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77159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77160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65C3471C-76F0-4C90-BFDF-D017253C3C6A}" type="slidenum">
              <a:rPr lang="fr-FR" sz="1200" smtClean="0">
                <a:latin typeface="Arial" pitchFamily="34" charset="0"/>
              </a:rPr>
              <a:pPr eaLnBrk="1" hangingPunct="1"/>
              <a:t>37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78179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8669ED1-6C8C-419D-9C99-25FEF06969AA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78180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619D9A6-7AB6-45EA-9E9C-BE93EE4F52B4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78181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78182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78183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78184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62750211-DEFF-4BAA-AFC2-FCB1DE11172A}" type="slidenum">
              <a:rPr lang="fr-FR" sz="1200" smtClean="0">
                <a:latin typeface="Arial" pitchFamily="34" charset="0"/>
              </a:rPr>
              <a:pPr eaLnBrk="1" hangingPunct="1"/>
              <a:t>38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79203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E314FD3-74DA-48F7-8C86-A17F0BBB94A3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79204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30C541D-F7D4-4297-8479-CBD0E1A1F482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79205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79206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79207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79208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E4586AF5-69A2-4F8E-AD3D-32AB3991AC6B}" type="slidenum">
              <a:rPr lang="fr-FR" sz="1200" smtClean="0">
                <a:latin typeface="Arial" pitchFamily="34" charset="0"/>
              </a:rPr>
              <a:pPr eaLnBrk="1" hangingPunct="1"/>
              <a:t>39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022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E114ED1B-2DEA-427E-9CA9-EC82D54762CD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022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F221D87-4F68-4A6C-868C-2CF13F357664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022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023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023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023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F90EE957-FFB6-42A5-A55A-7AF860A3BC53}" type="slidenum">
              <a:rPr lang="fr-FR" sz="1200" smtClean="0">
                <a:latin typeface="Arial" pitchFamily="34" charset="0"/>
              </a:rPr>
              <a:pPr eaLnBrk="1" hangingPunct="1"/>
              <a:t>4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2493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013160B5-E24C-4261-A180-CEBDCACFE0FF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2493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4D1834A-99D6-48A5-A664-7CFA07B8B26D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2493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2493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2493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2493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1431BD56-F06D-4408-A3C1-DE9F5484FD9B}" type="slidenum">
              <a:rPr lang="fr-FR" sz="1200" smtClean="0">
                <a:latin typeface="Arial" pitchFamily="34" charset="0"/>
              </a:rPr>
              <a:pPr eaLnBrk="1" hangingPunct="1"/>
              <a:t>40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2275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984D2E4-5B09-4834-8642-CB1F6ED72C12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2276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B4D5D36-9645-4399-87AA-C266129271EC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2277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2278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2279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2280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89CCB962-E35E-4C48-96B2-E9BF99289804}" type="slidenum">
              <a:rPr lang="fr-FR" sz="1200" smtClean="0">
                <a:latin typeface="Arial" pitchFamily="34" charset="0"/>
              </a:rPr>
              <a:pPr eaLnBrk="1" hangingPunct="1"/>
              <a:t>41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3299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B66EFF1-7A6B-45C9-8014-666D8844863E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3300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A16C594-BA6D-4847-B220-E39D6DA5772E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3301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3302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3303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3304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038EEB7C-4D2B-4C98-BE77-68183FE35E0F}" type="slidenum">
              <a:rPr lang="fr-FR" sz="1200" smtClean="0">
                <a:latin typeface="Arial" pitchFamily="34" charset="0"/>
              </a:rPr>
              <a:pPr eaLnBrk="1" hangingPunct="1"/>
              <a:t>42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4323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0C0BECC-845D-4A35-A9F7-3DDC809A809C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4324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2A103D75-0C2B-4578-9214-71AC28BED4A3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4325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4326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4327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4328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D670BD8B-0692-4D18-AC26-A50E8B5E50E2}" type="slidenum">
              <a:rPr lang="fr-FR" sz="1200" smtClean="0">
                <a:latin typeface="Arial" pitchFamily="34" charset="0"/>
              </a:rPr>
              <a:pPr eaLnBrk="1" hangingPunct="1"/>
              <a:t>43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534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D40E953-0082-4AF9-98E1-CAD3D1FFC1D2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534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31EE4DC-5350-4045-ADD9-EB2BE99BE431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534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535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535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535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12205C08-2858-4BFB-8E74-D49574C3F57D}" type="slidenum">
              <a:rPr lang="fr-FR" sz="1200" smtClean="0">
                <a:latin typeface="Arial" pitchFamily="34" charset="0"/>
              </a:rPr>
              <a:pPr eaLnBrk="1" hangingPunct="1"/>
              <a:t>44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637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8E7AE6-774D-4EDC-BF6F-800EB9CF7E06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637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CD8E15F-09B5-4F22-A9D4-0AF45961E66B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637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637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637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637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12205C08-2858-4BFB-8E74-D49574C3F57D}" type="slidenum">
              <a:rPr lang="fr-FR" sz="1200" smtClean="0">
                <a:latin typeface="Arial" pitchFamily="34" charset="0"/>
              </a:rPr>
              <a:pPr eaLnBrk="1" hangingPunct="1"/>
              <a:t>45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637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8E7AE6-774D-4EDC-BF6F-800EB9CF7E06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637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CD8E15F-09B5-4F22-A9D4-0AF45961E66B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637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637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637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637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12205C08-2858-4BFB-8E74-D49574C3F57D}" type="slidenum">
              <a:rPr lang="fr-FR" sz="1200" smtClean="0">
                <a:latin typeface="Arial" pitchFamily="34" charset="0"/>
              </a:rPr>
              <a:pPr eaLnBrk="1" hangingPunct="1"/>
              <a:t>46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637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C8E7AE6-774D-4EDC-BF6F-800EB9CF7E06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637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CD8E15F-09B5-4F22-A9D4-0AF45961E66B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637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637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637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637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AC1F2A30-7056-45C6-93B7-DBB90451E257}" type="slidenum">
              <a:rPr lang="fr-FR" sz="1200" smtClean="0">
                <a:latin typeface="Arial" pitchFamily="34" charset="0"/>
              </a:rPr>
              <a:pPr eaLnBrk="1" hangingPunct="1"/>
              <a:t>47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7395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C6084F49-40CF-4DA4-A387-6D44EC8D9EEA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7396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1EA73978-0320-4B52-BEB9-FD71BB90BA22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7397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7398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7399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7400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3EE30E61-F999-45E6-BBC4-46278AD24946}" type="slidenum">
              <a:rPr lang="fr-FR" sz="1200" smtClean="0">
                <a:latin typeface="Arial" pitchFamily="34" charset="0"/>
              </a:rPr>
              <a:pPr eaLnBrk="1" hangingPunct="1"/>
              <a:t>48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8419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E31153B-1BC9-4A7D-8A0D-908F9DCB56E3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8420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E2B27B9-96C4-4E5A-9168-A4156BAC897A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8421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8422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8423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8424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3EE30E61-F999-45E6-BBC4-46278AD24946}" type="slidenum">
              <a:rPr lang="fr-FR" sz="1200" smtClean="0">
                <a:latin typeface="Arial" pitchFamily="34" charset="0"/>
              </a:rPr>
              <a:pPr eaLnBrk="1" hangingPunct="1"/>
              <a:t>49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8419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E31153B-1BC9-4A7D-8A0D-908F9DCB56E3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8420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E2B27B9-96C4-4E5A-9168-A4156BAC897A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8421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8422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8423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8424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A50DD7B2-82BA-4942-86D3-328A80C9EE62}" type="slidenum">
              <a:rPr lang="fr-FR" sz="1200" smtClean="0">
                <a:latin typeface="Arial" pitchFamily="34" charset="0"/>
              </a:rPr>
              <a:pPr eaLnBrk="1" hangingPunct="1"/>
              <a:t>5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26979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D1DF720B-0DAF-4B9C-88F2-CFA2C55B9E17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26980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3C29921-79AF-45A9-AB62-92207187F6F8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26981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26982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26983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26984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DDD026D4-26EC-43EB-B4C7-C7046A307558}" type="slidenum">
              <a:rPr lang="fr-FR" sz="1200" smtClean="0">
                <a:latin typeface="Arial" pitchFamily="34" charset="0"/>
              </a:rPr>
              <a:pPr eaLnBrk="1" hangingPunct="1"/>
              <a:t>50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89443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E77D49A-BD20-4790-93B1-52C98EFA10E5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9444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B48AA74-3740-4D79-BBB5-1B09D9E8DF94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89445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89446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89447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89448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5F4766A4-93D2-4BE2-BF67-CBF14ACC7489}" type="slidenum">
              <a:rPr lang="fr-FR" sz="1200" smtClean="0">
                <a:latin typeface="Arial" pitchFamily="34" charset="0"/>
              </a:rPr>
              <a:pPr eaLnBrk="1" hangingPunct="1"/>
              <a:t>51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9046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71CB0E5-BE62-4A59-B3FB-AFB3504A81B0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738182-8B0B-4B00-B2C2-E0A8050B75D8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9047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9047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9047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5F4766A4-93D2-4BE2-BF67-CBF14ACC7489}" type="slidenum">
              <a:rPr lang="fr-FR" sz="1200" smtClean="0">
                <a:latin typeface="Arial" pitchFamily="34" charset="0"/>
              </a:rPr>
              <a:pPr eaLnBrk="1" hangingPunct="1"/>
              <a:t>52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9046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71CB0E5-BE62-4A59-B3FB-AFB3504A81B0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738182-8B0B-4B00-B2C2-E0A8050B75D8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9047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9047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9047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5F4766A4-93D2-4BE2-BF67-CBF14ACC7489}" type="slidenum">
              <a:rPr lang="fr-FR" sz="1200" smtClean="0">
                <a:latin typeface="Arial" pitchFamily="34" charset="0"/>
              </a:rPr>
              <a:pPr eaLnBrk="1" hangingPunct="1"/>
              <a:t>53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9046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71CB0E5-BE62-4A59-B3FB-AFB3504A81B0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738182-8B0B-4B00-B2C2-E0A8050B75D8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9047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9047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9047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5F4766A4-93D2-4BE2-BF67-CBF14ACC7489}" type="slidenum">
              <a:rPr lang="fr-FR" sz="1200" smtClean="0">
                <a:latin typeface="Arial" pitchFamily="34" charset="0"/>
              </a:rPr>
              <a:pPr eaLnBrk="1" hangingPunct="1"/>
              <a:t>54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9046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71CB0E5-BE62-4A59-B3FB-AFB3504A81B0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738182-8B0B-4B00-B2C2-E0A8050B75D8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9047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9047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9047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5F4766A4-93D2-4BE2-BF67-CBF14ACC7489}" type="slidenum">
              <a:rPr lang="fr-FR" sz="1200" smtClean="0">
                <a:latin typeface="Arial" pitchFamily="34" charset="0"/>
              </a:rPr>
              <a:pPr eaLnBrk="1" hangingPunct="1"/>
              <a:t>55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9046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71CB0E5-BE62-4A59-B3FB-AFB3504A81B0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738182-8B0B-4B00-B2C2-E0A8050B75D8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9047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9047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9047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5F4766A4-93D2-4BE2-BF67-CBF14ACC7489}" type="slidenum">
              <a:rPr lang="fr-FR" sz="1200" smtClean="0">
                <a:latin typeface="Arial" pitchFamily="34" charset="0"/>
              </a:rPr>
              <a:pPr eaLnBrk="1" hangingPunct="1"/>
              <a:t>56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9046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171CB0E5-BE62-4A59-B3FB-AFB3504A81B0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1738182-8B0B-4B00-B2C2-E0A8050B75D8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046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9047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9047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9047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68B45A70-1590-4A61-B154-13697F36F8AC}" type="slidenum">
              <a:rPr lang="fr-FR" sz="1200" smtClean="0">
                <a:latin typeface="Arial" pitchFamily="34" charset="0"/>
              </a:rPr>
              <a:pPr eaLnBrk="1" hangingPunct="1"/>
              <a:t>57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9149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77C57CC-7B41-4CEE-B52D-2E5646193E03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149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3A71BBBA-B73C-4C3E-B59C-18623371E1E5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149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9149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9149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9149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90086362-52EF-41CC-8BB9-94F974B01E7C}" type="slidenum">
              <a:rPr lang="fr-FR" sz="1200" smtClean="0">
                <a:latin typeface="Arial" pitchFamily="34" charset="0"/>
              </a:rPr>
              <a:pPr eaLnBrk="1" hangingPunct="1"/>
              <a:t>58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92515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D07C4CA-2F28-421E-902A-27FDED976544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2516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1034930-05D8-445B-BA58-4CFE56B2C267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2517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92518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92519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92520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C99CE902-5777-4B1A-80FB-5FA4BFF57400}" type="slidenum">
              <a:rPr lang="fr-FR" sz="1200" smtClean="0">
                <a:latin typeface="Arial" pitchFamily="34" charset="0"/>
              </a:rPr>
              <a:pPr eaLnBrk="1" hangingPunct="1"/>
              <a:t>59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95587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436C65B3-5B9F-4AA4-B9CB-85AA5C7A678B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5588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FC2D7E0-DA90-4978-9CDF-CDCC486DB7A5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95589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95590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95591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95592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3B555CDB-3444-408B-94A8-96CBAA2E2AEB}" type="slidenum">
              <a:rPr lang="fr-FR" sz="1200" smtClean="0">
                <a:latin typeface="Arial" pitchFamily="34" charset="0"/>
              </a:rPr>
              <a:pPr eaLnBrk="1" hangingPunct="1"/>
              <a:t>6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3005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B6C5E13A-B05F-4921-A2DE-07F056BCE38A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005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91D46C4-A4CD-4C22-8E63-CE839459C0F7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005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3005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3005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3005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0A65A773-1774-4F72-A526-E3D9EA4D1FC7}" type="slidenum">
              <a:rPr lang="fr-FR" sz="1200" smtClean="0">
                <a:latin typeface="Arial" pitchFamily="34" charset="0"/>
              </a:rPr>
              <a:pPr eaLnBrk="1" hangingPunct="1"/>
              <a:t>60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E7228ACF-C53B-4A9B-A5EC-D326905B49A3}" type="slidenum">
              <a:rPr lang="fr-FR" sz="1200" smtClean="0">
                <a:latin typeface="Arial" pitchFamily="34" charset="0"/>
              </a:rPr>
              <a:pPr eaLnBrk="1" hangingPunct="1"/>
              <a:t>71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06499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E100ECD-3685-44A1-9405-84857D403480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06500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6216E13C-AE34-40B4-A331-D84F2C45DF63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06501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06502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06503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06504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C98E0786-7820-4CDF-982E-64291A85AB5A}" type="slidenum">
              <a:rPr lang="fr-FR" sz="1200" smtClean="0">
                <a:latin typeface="Arial" pitchFamily="34" charset="0"/>
              </a:rPr>
              <a:pPr eaLnBrk="1" hangingPunct="1"/>
              <a:t>72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07523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AE4C843-D6E5-46C1-8BE3-E96AD75B8227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07524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5B068F63-B85A-456A-83F2-B3CD3A4F9D76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07525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07526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07527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07528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FC8B0A34-ED39-4B4C-9ADC-CD33ED4AF7BD}" type="slidenum">
              <a:rPr lang="fr-FR" sz="1200" smtClean="0">
                <a:latin typeface="Arial" pitchFamily="34" charset="0"/>
              </a:rPr>
              <a:pPr eaLnBrk="1" hangingPunct="1"/>
              <a:t>73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0957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72364E8-2303-4418-A23C-84AF232455B7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0957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7F275571-838D-4590-B2A8-F38ABB44B84C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0957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0957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0957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0957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F2B00108-82DA-4775-AA64-3F863D1FD9CD}" type="slidenum">
              <a:rPr lang="fr-FR" sz="1200" smtClean="0">
                <a:latin typeface="Arial" pitchFamily="34" charset="0"/>
              </a:rPr>
              <a:pPr eaLnBrk="1" hangingPunct="1"/>
              <a:t>74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10595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FE6DA18E-B3EF-4FD0-8381-36ABBF81A5C6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10596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FF24D670-9946-4E21-A1B4-80AFC4C26AF1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10597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10598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10599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10600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CDE542D9-7BF5-4651-AF6E-0C7F86D4AFEC}" type="slidenum">
              <a:rPr lang="fr-FR" sz="1200" smtClean="0">
                <a:latin typeface="Arial" pitchFamily="34" charset="0"/>
              </a:rPr>
              <a:pPr eaLnBrk="1" hangingPunct="1"/>
              <a:t>7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32099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EC9D7A3-2EB0-4ED0-88B2-F4DF5B64EE7D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2100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08381FA-C99F-4915-959C-864C1F3FD539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2101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32102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32103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32104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6D2A7B91-B5AB-4AC7-8EFA-1907711A589A}" type="slidenum">
              <a:rPr lang="fr-FR" sz="1200" smtClean="0">
                <a:latin typeface="Arial" pitchFamily="34" charset="0"/>
              </a:rPr>
              <a:pPr eaLnBrk="1" hangingPunct="1"/>
              <a:t>8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33123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A676B2ED-F0C8-4C5A-9C54-4A512E1E44D8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3124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A8F5F78D-CAC8-4089-85B4-898CC11931FE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3125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33126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33127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33128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/>
            <a:fld id="{27547C0B-28A5-434F-BE47-12881AD0C826}" type="slidenum">
              <a:rPr lang="fr-FR" sz="1200" smtClean="0">
                <a:latin typeface="Arial" pitchFamily="34" charset="0"/>
              </a:rPr>
              <a:pPr eaLnBrk="1" hangingPunct="1"/>
              <a:t>9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135171" name="Forme 3"/>
          <p:cNvSpPr txBox="1">
            <a:spLocks noGrp="1" noChangeArrowheads="1"/>
          </p:cNvSpPr>
          <p:nvPr/>
        </p:nvSpPr>
        <p:spPr bwMode="auto">
          <a:xfrm>
            <a:off x="0" y="0"/>
            <a:ext cx="205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868312A7-B48B-4D79-A0EC-A45D0D764DD3}" type="datetime5">
              <a:rPr lang="en-US" sz="900">
                <a:solidFill>
                  <a:srgbClr val="5F5F5F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24-Feb-25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5172" name="Forme 4"/>
          <p:cNvSpPr txBox="1">
            <a:spLocks noGrp="1" noChangeArrowheads="1"/>
          </p:cNvSpPr>
          <p:nvPr/>
        </p:nvSpPr>
        <p:spPr bwMode="auto">
          <a:xfrm>
            <a:off x="6400800" y="8685213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DBD8603-A805-4116-AD69-EF0D854685C4}" type="slidenum">
              <a:rPr lang="fr-FR" sz="900">
                <a:solidFill>
                  <a:srgbClr val="5F5F5F"/>
                </a:solidFill>
                <a:latin typeface="Arial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sz="900">
              <a:solidFill>
                <a:srgbClr val="5F5F5F"/>
              </a:solidFill>
              <a:latin typeface="Arial" pitchFamily="34" charset="0"/>
            </a:endParaRPr>
          </a:p>
        </p:txBody>
      </p:sp>
      <p:sp>
        <p:nvSpPr>
          <p:cNvPr id="135173" name="Forme 5"/>
          <p:cNvSpPr txBox="1">
            <a:spLocks noGrp="1" noChangeArrowheads="1"/>
          </p:cNvSpPr>
          <p:nvPr/>
        </p:nvSpPr>
        <p:spPr bwMode="auto">
          <a:xfrm>
            <a:off x="0" y="8685213"/>
            <a:ext cx="563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 anchor="b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Copyright © 2004-2005 NameOfTheOrganization. All rights reserved.</a:t>
            </a:r>
          </a:p>
        </p:txBody>
      </p:sp>
      <p:sp>
        <p:nvSpPr>
          <p:cNvPr id="135174" name="Forme 6"/>
          <p:cNvSpPr txBox="1">
            <a:spLocks noGrp="1" noChangeArrowheads="1"/>
          </p:cNvSpPr>
          <p:nvPr/>
        </p:nvSpPr>
        <p:spPr bwMode="auto">
          <a:xfrm>
            <a:off x="22860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sz="900">
                <a:solidFill>
                  <a:srgbClr val="5F5F5F"/>
                </a:solidFill>
                <a:latin typeface="Arial" pitchFamily="34" charset="0"/>
              </a:rPr>
              <a:t>[Title of the course]</a:t>
            </a:r>
          </a:p>
        </p:txBody>
      </p:sp>
      <p:sp>
        <p:nvSpPr>
          <p:cNvPr id="135175" name="Rectangle 6963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 cap="flat" algn="ctr">
            <a:headEnd type="none" w="med" len="med"/>
            <a:tailEnd type="none" w="med" len="med"/>
          </a:ln>
        </p:spPr>
      </p:sp>
      <p:sp>
        <p:nvSpPr>
          <p:cNvPr id="135176" name="Rectangle 69634"/>
          <p:cNvSpPr>
            <a:spLocks noGrp="1" noChangeArrowheads="1"/>
          </p:cNvSpPr>
          <p:nvPr>
            <p:ph type="body" idx="1"/>
          </p:nvPr>
        </p:nvSpPr>
        <p:spPr>
          <a:xfrm>
            <a:off x="990600" y="4343400"/>
            <a:ext cx="51816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/>
          <a:lstStyle/>
          <a:p>
            <a:pPr eaLnBrk="1" hangingPunct="1"/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oleObject" Target="../embeddings/oleObject9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oleObject" Target="../embeddings/oleObject10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oleObject" Target="../embeddings/oleObject11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oleObject" Target="../embeddings/oleObject12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oleObject" Target="../embeddings/oleObject13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3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4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5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6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oleObject" Target="../embeddings/oleObject7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oleObject" Target="../embeddings/oleObject8.bin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ChangeArrowheads="1"/>
          </p:cNvSpPr>
          <p:nvPr/>
        </p:nvSpPr>
        <p:spPr bwMode="auto">
          <a:xfrm>
            <a:off x="0" y="1622425"/>
            <a:ext cx="9144000" cy="2263775"/>
          </a:xfrm>
          <a:prstGeom prst="rect">
            <a:avLst/>
          </a:prstGeom>
          <a:gradFill rotWithShape="1">
            <a:gsLst>
              <a:gs pos="0">
                <a:schemeClr val="accent2">
                  <a:alpha val="75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40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14600" y="3962400"/>
            <a:ext cx="6248400" cy="14478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2928938" y="6500813"/>
            <a:ext cx="6357937" cy="357187"/>
          </a:xfrm>
        </p:spPr>
        <p:txBody>
          <a:bodyPr/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t-IT"/>
              <a:t>A.DARIF            SUPMTI / ISI                      2015 / 2016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916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62AA73F8-B18C-4E4D-8708-F6829C661729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2C3A964A-2F59-4DBA-B0B5-C40410C367C0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214437" y="5286375"/>
            <a:ext cx="2786062" cy="357188"/>
          </a:xfrm>
        </p:spPr>
        <p:txBody>
          <a:bodyPr/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t-IT"/>
              <a:t>A.DARIF            SUPMTI / ISI                      2015 / 2016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01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7D79F8AF-CBD5-492F-8270-366716F3A4D5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10" name="Picture 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0F09A1B4-2ADB-4F99-BA1A-AF26E8573E59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31013" y="19050"/>
            <a:ext cx="1931987" cy="615315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33463" y="19050"/>
            <a:ext cx="5645150" cy="61531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214437" y="5286375"/>
            <a:ext cx="2786062" cy="357188"/>
          </a:xfrm>
        </p:spPr>
        <p:txBody>
          <a:bodyPr/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t-IT"/>
              <a:t>A.DARIF            SUPMTI / ISI                      2015 / 2016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684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D4F0395F-FEC1-466E-81BF-9DD5B7565809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13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4457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079FE0AB-FC15-48C9-8B80-1D0109D8265E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sz="quarter"/>
          </p:nvPr>
        </p:nvSpPr>
        <p:spPr>
          <a:xfrm>
            <a:off x="1033463" y="19050"/>
            <a:ext cx="7729537" cy="838200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44575" y="1524000"/>
            <a:ext cx="3783013" cy="22479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979988" y="1524000"/>
            <a:ext cx="3783012" cy="22479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1044575" y="3924300"/>
            <a:ext cx="3783013" cy="22479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979988" y="3924300"/>
            <a:ext cx="3783012" cy="22479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8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214437" y="5286375"/>
            <a:ext cx="2786062" cy="357188"/>
          </a:xfrm>
        </p:spPr>
        <p:txBody>
          <a:bodyPr/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t-IT"/>
              <a:t>A.DARIF            SUPMTI / ISI                      2015 / 2016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507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 preserve="1">
  <p:cSld name="Titre. Text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058100D4-052E-45E0-B233-FA235C6D5DAD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12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4457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68427A45-4159-4AAD-B8EB-D71C02A8EA08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463" y="19050"/>
            <a:ext cx="7729537" cy="8382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044575" y="1524000"/>
            <a:ext cx="3783013" cy="464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"/>
          </p:nvPr>
        </p:nvSpPr>
        <p:spPr>
          <a:xfrm>
            <a:off x="4979988" y="1524000"/>
            <a:ext cx="3783012" cy="22479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3"/>
          </p:nvPr>
        </p:nvSpPr>
        <p:spPr>
          <a:xfrm>
            <a:off x="4979988" y="3924300"/>
            <a:ext cx="3783012" cy="22479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214437" y="5286375"/>
            <a:ext cx="2786062" cy="357188"/>
          </a:xfrm>
        </p:spPr>
        <p:txBody>
          <a:bodyPr/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t-IT"/>
              <a:t>A.DARIF            SUPMTI / ISI                      2015 / 2016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17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itre. Text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EBC471DA-0D5D-4B6A-86C9-C919BBD43A8C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11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4457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50006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14835A79-EF32-4735-BA6F-7145743B8EA9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33463" y="19050"/>
            <a:ext cx="7729537" cy="838200"/>
          </a:xfrm>
        </p:spPr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1"/>
          </p:nvPr>
        </p:nvSpPr>
        <p:spPr>
          <a:xfrm>
            <a:off x="1044575" y="1524000"/>
            <a:ext cx="3783013" cy="464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9988" y="1524000"/>
            <a:ext cx="3783012" cy="464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6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214437" y="5286375"/>
            <a:ext cx="2786062" cy="357188"/>
          </a:xfrm>
        </p:spPr>
        <p:txBody>
          <a:bodyPr/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t-IT"/>
              <a:t>A.DARIF            SUPMTI / ISI                      2015 / 2016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825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 userDrawn="1"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3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53975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9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D60ED4DB-870C-4C91-A9AE-968FA9DFA43F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6" name="Picture 7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827088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9"/>
          <p:cNvSpPr txBox="1">
            <a:spLocks noChangeArrowheads="1"/>
          </p:cNvSpPr>
          <p:nvPr userDrawn="1"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fr-FR" sz="1800" b="1" dirty="0">
                <a:solidFill>
                  <a:srgbClr val="000000"/>
                </a:solidFill>
                <a:latin typeface="Arial" pitchFamily="34" charset="0"/>
              </a:rPr>
              <a:t>Couche Physique</a:t>
            </a:r>
          </a:p>
        </p:txBody>
      </p:sp>
      <p:sp>
        <p:nvSpPr>
          <p:cNvPr id="8" name="Holder 5"/>
          <p:cNvSpPr>
            <a:spLocks noGrp="1"/>
          </p:cNvSpPr>
          <p:nvPr>
            <p:ph type="sldNum" sz="quarter" idx="10"/>
          </p:nvPr>
        </p:nvSpPr>
        <p:spPr>
          <a:xfrm>
            <a:off x="8210550" y="6164263"/>
            <a:ext cx="212725" cy="185737"/>
          </a:xfrm>
          <a:prstGeom prst="rect">
            <a:avLst/>
          </a:prstGeom>
        </p:spPr>
        <p:txBody>
          <a:bodyPr lIns="0" tIns="0" rIns="0" bIns="0"/>
          <a:lstStyle>
            <a:lvl1pPr marL="109127">
              <a:lnSpc>
                <a:spcPts val="1333"/>
              </a:lnSpc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B45D6CE-8DB3-44BC-A0D9-5493E419C538}" type="slidenum">
              <a:rPr lang="fr-FR"/>
              <a:pPr>
                <a:defRPr/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80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0" y="0"/>
            <a:ext cx="9144000" cy="884238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431800" cy="596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0AA82937-EF21-40D9-9ADF-F218DC26E6D4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827088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9"/>
          <p:cNvSpPr txBox="1">
            <a:spLocks noChangeArrowheads="1"/>
          </p:cNvSpPr>
          <p:nvPr userDrawn="1"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fr-FR" sz="1800" b="1" dirty="0">
                <a:solidFill>
                  <a:srgbClr val="000000"/>
                </a:solidFill>
                <a:latin typeface="Arial" pitchFamily="34" charset="0"/>
              </a:rPr>
              <a:t>Couche Physique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pied de page 6"/>
          <p:cNvSpPr>
            <a:spLocks noGrp="1"/>
          </p:cNvSpPr>
          <p:nvPr>
            <p:ph type="ftr" sz="quarter" idx="10"/>
          </p:nvPr>
        </p:nvSpPr>
        <p:spPr>
          <a:xfrm rot="16200000">
            <a:off x="-2428875" y="3697288"/>
            <a:ext cx="5324475" cy="3238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 </a:t>
            </a:r>
            <a:r>
              <a:rPr lang="it-IT" sz="1000"/>
              <a:t>Pr: Anouar DARIF                                                         FPBM                      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429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53975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4CD0CEEC-6C6B-4BAC-A230-6AFC0BB9369E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827088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Espace réservé du pied de page 6"/>
          <p:cNvSpPr txBox="1">
            <a:spLocks/>
          </p:cNvSpPr>
          <p:nvPr userDrawn="1"/>
        </p:nvSpPr>
        <p:spPr bwMode="auto">
          <a:xfrm rot="16200000">
            <a:off x="-2428875" y="4033838"/>
            <a:ext cx="53244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r>
              <a:rPr lang="it-IT" sz="1000" dirty="0">
                <a:solidFill>
                  <a:schemeClr val="bg1">
                    <a:lumMod val="50000"/>
                  </a:schemeClr>
                </a:solidFill>
              </a:rPr>
              <a:t> Pr: Anouar DARIF                             Master STRI                                 FPBM                        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203687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539750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FF58A84C-7049-400E-8705-2DB8913CAE56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827088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Espace réservé du pied de page 6"/>
          <p:cNvSpPr txBox="1">
            <a:spLocks/>
          </p:cNvSpPr>
          <p:nvPr userDrawn="1"/>
        </p:nvSpPr>
        <p:spPr bwMode="auto">
          <a:xfrm rot="16200000">
            <a:off x="-2428875" y="4033838"/>
            <a:ext cx="53244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sz="800" kern="1200">
                <a:solidFill>
                  <a:schemeClr val="tx1"/>
                </a:solidFill>
                <a:latin typeface="+mn-lt"/>
                <a:ea typeface="+mn-ea"/>
                <a:cs typeface="Arial" charset="0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r>
              <a:rPr lang="it-IT" sz="1000" dirty="0">
                <a:solidFill>
                  <a:schemeClr val="bg1">
                    <a:lumMod val="50000"/>
                  </a:schemeClr>
                </a:solidFill>
              </a:rPr>
              <a:t> Pr: Anouar DARIF                             Master STRI                                 FPBM                        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44575" y="1524000"/>
            <a:ext cx="3783013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9988" y="1524000"/>
            <a:ext cx="3783012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92719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9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E0BAB8E1-0E6B-44B4-9001-6339F5B6D7C6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892969" y="5607844"/>
            <a:ext cx="2143125" cy="357188"/>
          </a:xfrm>
        </p:spPr>
        <p:txBody>
          <a:bodyPr/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t-IT"/>
              <a:t>A.DARIF            SUPMTI / ISI                      2015 / 2016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4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6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CD102159-DBB3-4AA7-9988-89A24418FF68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8" name="Picture 7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827088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892969" y="5607844"/>
            <a:ext cx="2143125" cy="357188"/>
          </a:xfrm>
        </p:spPr>
        <p:txBody>
          <a:bodyPr/>
          <a:lstStyle>
            <a:lvl1pPr algn="ctr">
              <a:defRPr sz="9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t-IT"/>
              <a:t>A.DARIF            SUPMTI / ISI                      2015 / 2016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23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FDEB3B3A-93F9-4595-8946-D1CA3CC5A7EC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7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4286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D205A7F8-03C2-437E-B4F6-D25DA7D3D1D3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sp>
        <p:nvSpPr>
          <p:cNvPr id="10" name="ZoneTexte 9"/>
          <p:cNvSpPr txBox="1">
            <a:spLocks noChangeArrowheads="1"/>
          </p:cNvSpPr>
          <p:nvPr userDrawn="1"/>
        </p:nvSpPr>
        <p:spPr bwMode="auto">
          <a:xfrm>
            <a:off x="3857625" y="6572250"/>
            <a:ext cx="3429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fr-FR"/>
          </a:p>
        </p:txBody>
      </p:sp>
      <p:sp>
        <p:nvSpPr>
          <p:cNvPr id="11" name="Rectangle 4"/>
          <p:cNvSpPr>
            <a:spLocks noGrp="1" noChangeArrowheads="1"/>
          </p:cNvSpPr>
          <p:nvPr>
            <p:ph type="ftr" sz="quarter" idx="10"/>
          </p:nvPr>
        </p:nvSpPr>
        <p:spPr>
          <a:xfrm rot="16200000">
            <a:off x="-1857375" y="4643438"/>
            <a:ext cx="4143375" cy="285750"/>
          </a:xfrm>
        </p:spPr>
        <p:txBody>
          <a:bodyPr/>
          <a:lstStyle>
            <a:lvl1pPr algn="ctr">
              <a:defRPr sz="1000" b="1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it-IT"/>
              <a:t>A.DARIF            SUPMTI / ISI                      2015 / 2016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43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2C510014-4F21-48AE-A405-AB7D3BEA9CD1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11" name="Picture 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12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C809639A-EDE3-4034-9EB0-176C55F1146E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sp>
        <p:nvSpPr>
          <p:cNvPr id="14" name="Rectangle 4"/>
          <p:cNvSpPr txBox="1">
            <a:spLocks noChangeArrowheads="1"/>
          </p:cNvSpPr>
          <p:nvPr userDrawn="1"/>
        </p:nvSpPr>
        <p:spPr bwMode="auto">
          <a:xfrm rot="16200000">
            <a:off x="-1214437" y="5286375"/>
            <a:ext cx="2786062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r">
              <a:defRPr sz="900" smtClean="0">
                <a:solidFill>
                  <a:schemeClr val="bg2"/>
                </a:solidFill>
              </a:defRPr>
            </a:lvl1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>
                <a:latin typeface="+mn-lt"/>
                <a:cs typeface="Arial" charset="0"/>
              </a:rPr>
              <a:t>A.DARIF 			</a:t>
            </a:r>
            <a:endParaRPr lang="en-US" dirty="0">
              <a:latin typeface="+mn-lt"/>
              <a:cs typeface="Arial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1860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785813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710280" imgH="662760" progId="CorelDRAW.Graphic.12">
                  <p:embed/>
                </p:oleObj>
              </mc:Choice>
              <mc:Fallback>
                <p:oleObj name="CorelDRAW" r:id="rId2" imgW="710280" imgH="662760" progId="CorelDRAW.Graphic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Afficher l'image d'origine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000125" cy="882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785813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6D070F72-CD09-4ED8-8DEF-98AC717191B3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pic>
        <p:nvPicPr>
          <p:cNvPr id="11" name="Picture 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1225"/>
            <a:ext cx="785813" cy="594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1538"/>
            <a:ext cx="428625" cy="600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12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4425DE2D-EC10-4F36-8BA9-2C65BF2A207E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sp>
        <p:nvSpPr>
          <p:cNvPr id="14" name="Rectangle 4"/>
          <p:cNvSpPr txBox="1">
            <a:spLocks noChangeArrowheads="1"/>
          </p:cNvSpPr>
          <p:nvPr userDrawn="1"/>
        </p:nvSpPr>
        <p:spPr bwMode="auto">
          <a:xfrm rot="16200000">
            <a:off x="-1214437" y="5286375"/>
            <a:ext cx="2786062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r">
              <a:defRPr sz="900" smtClean="0">
                <a:solidFill>
                  <a:schemeClr val="bg2"/>
                </a:solidFill>
              </a:defRPr>
            </a:lvl1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>
                <a:latin typeface="+mn-lt"/>
                <a:cs typeface="Arial" charset="0"/>
              </a:rPr>
              <a:t>A.DARIF 			</a:t>
            </a:r>
            <a:endParaRPr lang="en-US" dirty="0">
              <a:latin typeface="+mn-lt"/>
              <a:cs typeface="Arial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01197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524000"/>
            <a:ext cx="771842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gradFill rotWithShape="1">
            <a:gsLst>
              <a:gs pos="0">
                <a:schemeClr val="accent2">
                  <a:alpha val="62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503238" cy="6858000"/>
          </a:xfrm>
          <a:prstGeom prst="rect">
            <a:avLst/>
          </a:prstGeom>
          <a:gradFill rotWithShape="1">
            <a:gsLst>
              <a:gs pos="0">
                <a:schemeClr val="bg1">
                  <a:alpha val="59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sz="180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1033463" y="19050"/>
            <a:ext cx="77295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399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 rot="16200000">
            <a:off x="-2514600" y="4038600"/>
            <a:ext cx="533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800">
                <a:latin typeface="+mn-lt"/>
                <a:cs typeface="Arial" charset="0"/>
              </a:defRPr>
            </a:lvl1pPr>
          </a:lstStyle>
          <a:p>
            <a:pPr>
              <a:defRPr/>
            </a:pPr>
            <a:r>
              <a:rPr lang="it-IT"/>
              <a:t>A.DARIF            SUPMTI / ISI                      2015 / 2016   </a:t>
            </a:r>
            <a:endParaRPr lang="en-US"/>
          </a:p>
        </p:txBody>
      </p:sp>
      <p:graphicFrame>
        <p:nvGraphicFramePr>
          <p:cNvPr id="1031" name="Object 7"/>
          <p:cNvGraphicFramePr>
            <a:graphicFrameLocks noChangeAspect="1"/>
          </p:cNvGraphicFramePr>
          <p:nvPr userDrawn="1"/>
        </p:nvGraphicFramePr>
        <p:xfrm>
          <a:off x="34925" y="6092825"/>
          <a:ext cx="795338" cy="741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7" imgW="710280" imgH="662760" progId="CorelDRAW.Graphic.12">
                  <p:embed/>
                </p:oleObj>
              </mc:Choice>
              <mc:Fallback>
                <p:oleObj name="CorelDRAW" r:id="rId17" imgW="710280" imgH="662760" progId="CorelDRAW.Graphic.1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6092825"/>
                        <a:ext cx="795338" cy="741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2" name="Picture 2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503238" cy="597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ZoneTexte 9"/>
          <p:cNvSpPr txBox="1">
            <a:spLocks noChangeArrowheads="1"/>
          </p:cNvSpPr>
          <p:nvPr userDrawn="1"/>
        </p:nvSpPr>
        <p:spPr bwMode="auto">
          <a:xfrm>
            <a:off x="8643938" y="6572250"/>
            <a:ext cx="5000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fld id="{66CDA216-BC9F-4968-8E65-5576CDF7B2AB}" type="slidenum">
              <a:rPr lang="fr-FR" sz="1200" smtClean="0"/>
              <a:pPr eaLnBrk="1" hangingPunct="1">
                <a:defRPr/>
              </a:pPr>
              <a:t>‹N°›</a:t>
            </a:fld>
            <a:endParaRPr lang="fr-FR"/>
          </a:p>
        </p:txBody>
      </p:sp>
      <p:sp>
        <p:nvSpPr>
          <p:cNvPr id="11" name="Espace réservé du pied de page 6"/>
          <p:cNvSpPr txBox="1">
            <a:spLocks/>
          </p:cNvSpPr>
          <p:nvPr userDrawn="1"/>
        </p:nvSpPr>
        <p:spPr>
          <a:xfrm rot="16200000">
            <a:off x="-2428875" y="4033838"/>
            <a:ext cx="5324475" cy="32385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Verdana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r>
              <a:rPr lang="it-IT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it-IT" sz="10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Pr: Anouar DARIF                             Master STRI                                 </a:t>
            </a:r>
            <a:r>
              <a:rPr lang="it-IT" sz="11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FPBM                        </a:t>
            </a:r>
            <a:endParaRPr lang="en-US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  <p:sldLayoutId id="2147484744" r:id="rId3"/>
    <p:sldLayoutId id="2147484745" r:id="rId4"/>
    <p:sldLayoutId id="2147484746" r:id="rId5"/>
    <p:sldLayoutId id="2147484747" r:id="rId6"/>
    <p:sldLayoutId id="2147484748" r:id="rId7"/>
    <p:sldLayoutId id="2147484749" r:id="rId8"/>
    <p:sldLayoutId id="2147484750" r:id="rId9"/>
    <p:sldLayoutId id="2147484751" r:id="rId10"/>
    <p:sldLayoutId id="2147484752" r:id="rId11"/>
    <p:sldLayoutId id="2147484753" r:id="rId12"/>
    <p:sldLayoutId id="2147484754" r:id="rId13"/>
    <p:sldLayoutId id="2147484755" r:id="rId14"/>
    <p:sldLayoutId id="2147484756" r:id="rId15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30000"/>
        </a:spcAft>
        <a:buClr>
          <a:schemeClr val="hlink"/>
        </a:buClr>
        <a:buFont typeface="Wingdings" pitchFamily="2" charset="2"/>
        <a:buChar char="n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860425" indent="-342900" algn="l" rtl="0" eaLnBrk="0" fontAlgn="base" hangingPunct="0">
        <a:spcBef>
          <a:spcPct val="20000"/>
        </a:spcBef>
        <a:spcAft>
          <a:spcPct val="30000"/>
        </a:spcAft>
        <a:buClr>
          <a:schemeClr val="bg2"/>
        </a:buClr>
        <a:buFont typeface="Wingdings" pitchFamily="2" charset="2"/>
        <a:buChar char="n"/>
        <a:defRPr sz="2200">
          <a:solidFill>
            <a:schemeClr val="tx1"/>
          </a:solidFill>
          <a:latin typeface="+mn-lt"/>
        </a:defRPr>
      </a:lvl2pPr>
      <a:lvl3pPr marL="1203325" indent="-228600" algn="l" rtl="0" eaLnBrk="0" fontAlgn="base" hangingPunct="0">
        <a:spcBef>
          <a:spcPct val="20000"/>
        </a:spcBef>
        <a:spcAft>
          <a:spcPct val="30000"/>
        </a:spcAft>
        <a:buClr>
          <a:schemeClr val="bg2"/>
        </a:buClr>
        <a:buFont typeface="Wingdings" pitchFamily="2" charset="2"/>
        <a:buChar char="§"/>
        <a:defRPr sz="22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30000"/>
        </a:spcAft>
        <a:buChar char="–"/>
        <a:defRPr sz="2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30000"/>
        </a:spcAft>
        <a:buChar char="»"/>
        <a:defRPr sz="22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9" Type="http://schemas.openxmlformats.org/officeDocument/2006/relationships/image" Target="../media/image66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tags" Target="../tags/tag2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3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3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72.png"/><Relationship Id="rId5" Type="http://schemas.openxmlformats.org/officeDocument/2006/relationships/image" Target="../media/image3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3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3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5" Type="http://schemas.openxmlformats.org/officeDocument/2006/relationships/image" Target="../media/image76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3.pn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5" Type="http://schemas.openxmlformats.org/officeDocument/2006/relationships/image" Target="../media/image80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5" Type="http://schemas.openxmlformats.org/officeDocument/2006/relationships/image" Target="../media/image3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5" Type="http://schemas.openxmlformats.org/officeDocument/2006/relationships/image" Target="../media/image83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5" Type="http://schemas.openxmlformats.org/officeDocument/2006/relationships/image" Target="../media/image3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5" Type="http://schemas.openxmlformats.org/officeDocument/2006/relationships/image" Target="../media/image85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5" Type="http://schemas.openxmlformats.org/officeDocument/2006/relationships/image" Target="../media/image3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5" Type="http://schemas.openxmlformats.org/officeDocument/2006/relationships/image" Target="../media/image3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5" Type="http://schemas.openxmlformats.org/officeDocument/2006/relationships/image" Target="../media/image3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image" Target="../media/image1070.png"/><Relationship Id="rId5" Type="http://schemas.openxmlformats.org/officeDocument/2006/relationships/image" Target="../media/image3.png"/><Relationship Id="rId10" Type="http://schemas.openxmlformats.org/officeDocument/2006/relationships/image" Target="../media/image111.png"/><Relationship Id="rId4" Type="http://schemas.openxmlformats.org/officeDocument/2006/relationships/image" Target="../media/image89.png"/><Relationship Id="rId9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5" Type="http://schemas.openxmlformats.org/officeDocument/2006/relationships/image" Target="../media/image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5" Type="http://schemas.openxmlformats.org/officeDocument/2006/relationships/image" Target="../media/image3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5" Type="http://schemas.openxmlformats.org/officeDocument/2006/relationships/image" Target="../media/image3.png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1557338"/>
            <a:ext cx="9144000" cy="2557462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412" name="Rectangle 9"/>
          <p:cNvSpPr>
            <a:spLocks noGrp="1" noChangeArrowheads="1"/>
          </p:cNvSpPr>
          <p:nvPr>
            <p:ph type="ctrTitle" idx="4294967295"/>
          </p:nvPr>
        </p:nvSpPr>
        <p:spPr>
          <a:xfrm>
            <a:off x="242888" y="2525713"/>
            <a:ext cx="8001000" cy="1071562"/>
          </a:xfrm>
          <a:noFill/>
        </p:spPr>
        <p:txBody>
          <a:bodyPr/>
          <a:lstStyle/>
          <a:p>
            <a:pPr algn="ctr" eaLnBrk="1" hangingPunct="1"/>
            <a:r>
              <a:rPr lang="fr-FR" sz="3200" dirty="0">
                <a:solidFill>
                  <a:srgbClr val="C00000"/>
                </a:solidFill>
              </a:rPr>
              <a:t>Réseaux Informatiques</a:t>
            </a:r>
            <a:endParaRPr lang="fr-FR" sz="3200" b="0" dirty="0">
              <a:solidFill>
                <a:srgbClr val="C00000"/>
              </a:solidFill>
            </a:endParaRPr>
          </a:p>
        </p:txBody>
      </p:sp>
      <p:sp>
        <p:nvSpPr>
          <p:cNvPr id="17413" name="AutoShape 13" descr="Afficher l'image d'origine"/>
          <p:cNvSpPr>
            <a:spLocks noChangeAspect="1" noChangeArrowheads="1"/>
          </p:cNvSpPr>
          <p:nvPr/>
        </p:nvSpPr>
        <p:spPr bwMode="auto">
          <a:xfrm>
            <a:off x="15398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258888" y="4293120"/>
            <a:ext cx="6410325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200"/>
              </a:spcAft>
              <a:defRPr/>
            </a:pPr>
            <a:r>
              <a:rPr lang="fr-FR" b="1" u="sng" dirty="0">
                <a:solidFill>
                  <a:srgbClr val="0070C0"/>
                </a:solidFill>
                <a:latin typeface="+mj-lt"/>
                <a:cs typeface="Arial" charset="0"/>
              </a:rPr>
              <a:t>Chapitre 3</a:t>
            </a:r>
          </a:p>
          <a:p>
            <a:pPr algn="ctr">
              <a:spcBef>
                <a:spcPts val="0"/>
              </a:spcBef>
              <a:defRPr/>
            </a:pPr>
            <a:r>
              <a:rPr lang="fr-FR" sz="2400" b="1" dirty="0">
                <a:solidFill>
                  <a:srgbClr val="002060"/>
                </a:solidFill>
                <a:latin typeface="+mj-lt"/>
                <a:cs typeface="Arial" charset="0"/>
              </a:rPr>
              <a:t>Les couches: Transport, Réseau, liaison de données et Physique</a:t>
            </a:r>
          </a:p>
        </p:txBody>
      </p:sp>
      <p:pic>
        <p:nvPicPr>
          <p:cNvPr id="1741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4450"/>
            <a:ext cx="1354138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1113"/>
            <a:ext cx="1752600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ous-titre 1">
            <a:extLst>
              <a:ext uri="{FF2B5EF4-FFF2-40B4-BE49-F238E27FC236}">
                <a16:creationId xmlns:a16="http://schemas.microsoft.com/office/drawing/2014/main" id="{5627CB3D-5F46-7991-ABE1-B155760A2A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7916339"/>
      </p:ext>
    </p:extLst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31747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Connexion TCP</a:t>
            </a:r>
          </a:p>
        </p:txBody>
      </p:sp>
      <p:sp>
        <p:nvSpPr>
          <p:cNvPr id="5" name="object 4"/>
          <p:cNvSpPr txBox="1">
            <a:spLocks/>
          </p:cNvSpPr>
          <p:nvPr/>
        </p:nvSpPr>
        <p:spPr bwMode="auto">
          <a:xfrm>
            <a:off x="641350" y="1214438"/>
            <a:ext cx="8074025" cy="2282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55600" indent="-3429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55650" indent="-28575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spcBef>
                <a:spcPct val="20000"/>
              </a:spcBef>
              <a:spcAft>
                <a:spcPct val="30000"/>
              </a:spcAft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2400" b="1" dirty="0">
                <a:latin typeface="Arial" pitchFamily="34" charset="0"/>
              </a:rPr>
              <a:t>Une connexion TCP fonctionne en trois phases :</a:t>
            </a:r>
          </a:p>
          <a:p>
            <a:pPr lvl="1">
              <a:spcBef>
                <a:spcPts val="425"/>
              </a:spcBef>
              <a:spcAft>
                <a:spcPct val="30000"/>
              </a:spcAft>
              <a:buClr>
                <a:srgbClr val="9999CC"/>
              </a:buClr>
              <a:buFont typeface="Wingdings" pitchFamily="2" charset="2"/>
              <a:buChar char="ü"/>
            </a:pPr>
            <a:r>
              <a:rPr lang="fr-FR" sz="2200" dirty="0">
                <a:latin typeface="Arial" pitchFamily="34" charset="0"/>
              </a:rPr>
              <a:t>l'établissement d’une connexion TCP</a:t>
            </a:r>
          </a:p>
          <a:p>
            <a:pPr lvl="1">
              <a:spcBef>
                <a:spcPts val="425"/>
              </a:spcBef>
              <a:spcAft>
                <a:spcPct val="30000"/>
              </a:spcAft>
              <a:buClr>
                <a:srgbClr val="9999CC"/>
              </a:buClr>
              <a:buFont typeface="Wingdings" pitchFamily="2" charset="2"/>
              <a:buChar char="ü"/>
            </a:pPr>
            <a:r>
              <a:rPr lang="fr-FR" sz="2200" dirty="0">
                <a:latin typeface="Arial" pitchFamily="34" charset="0"/>
              </a:rPr>
              <a:t>les transferts de données</a:t>
            </a:r>
          </a:p>
          <a:p>
            <a:pPr lvl="1">
              <a:spcBef>
                <a:spcPts val="425"/>
              </a:spcBef>
              <a:spcAft>
                <a:spcPct val="30000"/>
              </a:spcAft>
              <a:buClr>
                <a:srgbClr val="9999CC"/>
              </a:buClr>
              <a:buFont typeface="Wingdings" pitchFamily="2" charset="2"/>
              <a:buChar char="ü"/>
            </a:pPr>
            <a:r>
              <a:rPr lang="fr-FR" sz="2200" dirty="0">
                <a:latin typeface="Arial" pitchFamily="34" charset="0"/>
              </a:rPr>
              <a:t>la fin de connexion TCP</a:t>
            </a:r>
          </a:p>
          <a:p>
            <a:pPr lvl="1">
              <a:spcBef>
                <a:spcPts val="425"/>
              </a:spcBef>
              <a:spcAft>
                <a:spcPct val="30000"/>
              </a:spcAft>
              <a:buClr>
                <a:srgbClr val="9999CC"/>
              </a:buClr>
            </a:pPr>
            <a:endParaRPr lang="fr-FR" sz="1800" dirty="0">
              <a:latin typeface="Arial" pitchFamily="34" charset="0"/>
            </a:endParaRPr>
          </a:p>
        </p:txBody>
      </p:sp>
      <p:pic>
        <p:nvPicPr>
          <p:cNvPr id="3174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90" y="3216026"/>
            <a:ext cx="5256000" cy="352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50179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fr-FR" sz="2400" b="1" spc="-5" dirty="0">
                <a:cs typeface="Arial" charset="0"/>
              </a:rPr>
              <a:t>Fermeture d’une Connexion</a:t>
            </a:r>
            <a:r>
              <a:rPr lang="fr-FR" sz="2400" b="1" spc="35" dirty="0">
                <a:cs typeface="Arial" charset="0"/>
              </a:rPr>
              <a:t> </a:t>
            </a:r>
            <a:r>
              <a:rPr lang="fr-FR" sz="2400" b="1" spc="-10" dirty="0">
                <a:cs typeface="Arial" charset="0"/>
              </a:rPr>
              <a:t>TCP</a:t>
            </a:r>
            <a:endParaRPr lang="fr-FR" sz="2400" b="1" dirty="0">
              <a:cs typeface="Arial" charset="0"/>
            </a:endParaRPr>
          </a:p>
        </p:txBody>
      </p:sp>
      <p:sp>
        <p:nvSpPr>
          <p:cNvPr id="33796" name="object 4"/>
          <p:cNvSpPr txBox="1">
            <a:spLocks noChangeArrowheads="1"/>
          </p:cNvSpPr>
          <p:nvPr/>
        </p:nvSpPr>
        <p:spPr bwMode="auto">
          <a:xfrm>
            <a:off x="428053" y="905723"/>
            <a:ext cx="8608567" cy="351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55600" indent="-342900" eaLnBrk="0" hangingPunct="0">
              <a:tabLst>
                <a:tab pos="265113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265113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265113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265113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265113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65113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65113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65113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65113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marL="177800" indent="-165100">
              <a:spcBef>
                <a:spcPts val="425"/>
              </a:spcBef>
              <a:spcAft>
                <a:spcPct val="30000"/>
              </a:spcAft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2400" b="1" dirty="0">
                <a:latin typeface="Arial" pitchFamily="34" charset="0"/>
              </a:rPr>
              <a:t>FIN de connexion</a:t>
            </a:r>
          </a:p>
          <a:p>
            <a:pPr marL="355600" lvl="1" indent="-177800">
              <a:spcBef>
                <a:spcPts val="425"/>
              </a:spcBef>
              <a:spcAft>
                <a:spcPct val="30000"/>
              </a:spcAft>
              <a:buClr>
                <a:schemeClr val="hlink"/>
              </a:buClr>
              <a:buFont typeface="Wingdings" pitchFamily="2" charset="2"/>
              <a:buChar char="ü"/>
            </a:pPr>
            <a:r>
              <a:rPr lang="fr-FR" sz="1800" dirty="0">
                <a:latin typeface="Arial" pitchFamily="34" charset="0"/>
              </a:rPr>
              <a:t>La FIN de connexion utilise une poignée de main en quatre temps. Chaque  côté de la connexion prend fin séparément.</a:t>
            </a:r>
          </a:p>
          <a:p>
            <a:pPr marL="355600" lvl="1" indent="-177800">
              <a:spcBef>
                <a:spcPts val="0"/>
              </a:spcBef>
              <a:spcAft>
                <a:spcPct val="30000"/>
              </a:spcAft>
              <a:buClr>
                <a:schemeClr val="hlink"/>
              </a:buClr>
              <a:buFont typeface="Wingdings" pitchFamily="2" charset="2"/>
              <a:buChar char="ü"/>
            </a:pPr>
            <a:r>
              <a:rPr lang="fr-FR" sz="1800" dirty="0">
                <a:latin typeface="Arial" pitchFamily="34" charset="0"/>
              </a:rPr>
              <a:t>Un hôte transmet le segment FIN et l’autre répond par ACK.</a:t>
            </a:r>
          </a:p>
          <a:p>
            <a:pPr lvl="2" eaLnBrk="1" hangingPunct="1">
              <a:spcBef>
                <a:spcPct val="0"/>
              </a:spcBef>
              <a:buFont typeface="Wingdings" pitchFamily="2" charset="2"/>
              <a:buAutoNum type="arabicPeriod"/>
            </a:pPr>
            <a:r>
              <a:rPr lang="fr-FR" sz="1800" dirty="0">
                <a:latin typeface="Arial" pitchFamily="34" charset="0"/>
              </a:rPr>
              <a:t>Le client envoie une </a:t>
            </a:r>
            <a:r>
              <a:rPr lang="fr-FR" sz="1800" u="sng" dirty="0">
                <a:latin typeface="Arial" pitchFamily="34" charset="0"/>
              </a:rPr>
              <a:t>requête </a:t>
            </a:r>
            <a:r>
              <a:rPr lang="fr-FR" sz="1800" b="1" u="sng" dirty="0">
                <a:latin typeface="Arial" pitchFamily="34" charset="0"/>
              </a:rPr>
              <a:t>FIN </a:t>
            </a:r>
            <a:r>
              <a:rPr lang="fr-FR" sz="1800" dirty="0">
                <a:latin typeface="Arial" pitchFamily="34" charset="0"/>
              </a:rPr>
              <a:t>au serveur</a:t>
            </a:r>
          </a:p>
          <a:p>
            <a:pPr lvl="2" eaLnBrk="1" hangingPunct="1">
              <a:spcBef>
                <a:spcPct val="0"/>
              </a:spcBef>
              <a:buFont typeface="Wingdings" pitchFamily="2" charset="2"/>
              <a:buAutoNum type="arabicPeriod"/>
            </a:pPr>
            <a:r>
              <a:rPr lang="fr-FR" sz="1800" dirty="0">
                <a:latin typeface="Arial" pitchFamily="34" charset="0"/>
              </a:rPr>
              <a:t>Le serveur répond par un </a:t>
            </a:r>
            <a:r>
              <a:rPr lang="fr-FR" sz="1800" b="1" u="sng" dirty="0">
                <a:latin typeface="Arial" pitchFamily="34" charset="0"/>
              </a:rPr>
              <a:t>ACK </a:t>
            </a:r>
            <a:r>
              <a:rPr lang="fr-FR" sz="1800" dirty="0">
                <a:latin typeface="Arial" pitchFamily="34" charset="0"/>
              </a:rPr>
              <a:t>au client. Ce qui met fin à la session client-  serveur</a:t>
            </a:r>
          </a:p>
          <a:p>
            <a:pPr lvl="2" eaLnBrk="1" hangingPunct="1">
              <a:spcBef>
                <a:spcPct val="0"/>
              </a:spcBef>
              <a:buFont typeface="Wingdings" pitchFamily="2" charset="2"/>
              <a:buAutoNum type="arabicPeriod"/>
            </a:pPr>
            <a:r>
              <a:rPr lang="fr-FR" sz="1800" dirty="0">
                <a:latin typeface="Arial" pitchFamily="34" charset="0"/>
              </a:rPr>
              <a:t>Le serveur envoie une </a:t>
            </a:r>
            <a:r>
              <a:rPr lang="fr-FR" sz="1800" u="sng" dirty="0">
                <a:latin typeface="Arial" pitchFamily="34" charset="0"/>
              </a:rPr>
              <a:t>requête </a:t>
            </a:r>
            <a:r>
              <a:rPr lang="fr-FR" sz="1800" b="1" u="sng" dirty="0">
                <a:latin typeface="Arial" pitchFamily="34" charset="0"/>
              </a:rPr>
              <a:t>FIN </a:t>
            </a:r>
            <a:r>
              <a:rPr lang="fr-FR" sz="1800" dirty="0">
                <a:latin typeface="Arial" pitchFamily="34" charset="0"/>
              </a:rPr>
              <a:t>au client. Ce qui met fin à la session  serveur-client.</a:t>
            </a:r>
          </a:p>
          <a:p>
            <a:pPr lvl="2" eaLnBrk="1" hangingPunct="1">
              <a:spcBef>
                <a:spcPct val="0"/>
              </a:spcBef>
              <a:buFont typeface="Wingdings" pitchFamily="2" charset="2"/>
              <a:buAutoNum type="arabicPeriod"/>
            </a:pPr>
            <a:r>
              <a:rPr lang="fr-FR" sz="1800" dirty="0">
                <a:latin typeface="Arial" pitchFamily="34" charset="0"/>
              </a:rPr>
              <a:t>Le client répond par un </a:t>
            </a:r>
            <a:r>
              <a:rPr lang="fr-FR" sz="1800" b="1" u="sng" dirty="0">
                <a:latin typeface="Arial" pitchFamily="34" charset="0"/>
              </a:rPr>
              <a:t>ACK </a:t>
            </a:r>
            <a:r>
              <a:rPr lang="fr-FR" sz="1800" dirty="0">
                <a:latin typeface="Arial" pitchFamily="34" charset="0"/>
              </a:rPr>
              <a:t>au serveur comme preuve d’</a:t>
            </a:r>
            <a:r>
              <a:rPr lang="fr-FR" sz="1800" dirty="0" err="1">
                <a:latin typeface="Arial" pitchFamily="34" charset="0"/>
              </a:rPr>
              <a:t>acquitement</a:t>
            </a:r>
            <a:r>
              <a:rPr lang="fr-FR" sz="1800" dirty="0">
                <a:latin typeface="Arial" pitchFamily="34" charset="0"/>
              </a:rPr>
              <a:t> du  segment FIN reçu.</a:t>
            </a:r>
          </a:p>
        </p:txBody>
      </p:sp>
      <p:pic>
        <p:nvPicPr>
          <p:cNvPr id="3379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60" y="4149100"/>
            <a:ext cx="4896680" cy="273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34819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Fiabilité et contrôle de flux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571500" y="1000125"/>
            <a:ext cx="8358188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latin typeface="+mj-lt"/>
                <a:cs typeface="Arial" charset="0"/>
              </a:rPr>
              <a:t>Les segments TCP sont réorganisés au niveau de la destination</a:t>
            </a: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438275"/>
            <a:ext cx="6624638" cy="508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35843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Fiabilité et contrôle de flux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71500" y="1000125"/>
            <a:ext cx="8358188" cy="1508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latin typeface="+mj-lt"/>
                <a:cs typeface="Arial" charset="0"/>
              </a:rPr>
              <a:t>Accusé de réception de segment TCP et taille de fenêtre</a:t>
            </a:r>
          </a:p>
          <a:p>
            <a:pPr marL="273050" indent="-273050"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La </a:t>
            </a:r>
            <a:r>
              <a:rPr lang="fr-FR" sz="1800" dirty="0">
                <a:solidFill>
                  <a:srgbClr val="C00000"/>
                </a:solidFill>
                <a:latin typeface="+mj-lt"/>
                <a:cs typeface="Arial" charset="0"/>
              </a:rPr>
              <a:t>taille de fenêtre </a:t>
            </a:r>
            <a:r>
              <a:rPr lang="fr-FR" sz="1800" dirty="0">
                <a:latin typeface="+mj-lt"/>
                <a:cs typeface="Arial" charset="0"/>
              </a:rPr>
              <a:t>détermine le nombre d’octets envoyés avant l’attente d’un accusé de réception</a:t>
            </a:r>
          </a:p>
          <a:p>
            <a:pPr marL="273050" indent="-273050"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Le numéro d’</a:t>
            </a:r>
            <a:r>
              <a:rPr lang="fr-FR" sz="1800" dirty="0">
                <a:solidFill>
                  <a:srgbClr val="00B050"/>
                </a:solidFill>
                <a:latin typeface="+mj-lt"/>
                <a:cs typeface="Arial" charset="0"/>
              </a:rPr>
              <a:t>accusé de réception </a:t>
            </a:r>
            <a:r>
              <a:rPr lang="fr-FR" sz="1800" dirty="0">
                <a:latin typeface="+mj-lt"/>
                <a:cs typeface="Arial" charset="0"/>
              </a:rPr>
              <a:t>est le numéro du prochain octets attendu</a:t>
            </a:r>
          </a:p>
        </p:txBody>
      </p:sp>
      <p:pic>
        <p:nvPicPr>
          <p:cNvPr id="512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2571750"/>
            <a:ext cx="5781675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36867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Fiabilité et contrôle de flux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71500" y="1000125"/>
            <a:ext cx="8358188" cy="13700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fr-FR" b="1" dirty="0">
                <a:latin typeface="+mn-lt"/>
                <a:cs typeface="Arial" charset="0"/>
              </a:rPr>
              <a:t>Encombrement TCP et contrôle de flux</a:t>
            </a:r>
          </a:p>
          <a:p>
            <a:pPr>
              <a:defRPr/>
            </a:pPr>
            <a:r>
              <a:rPr lang="fr-FR" sz="1800" dirty="0">
                <a:latin typeface="+mn-lt"/>
                <a:cs typeface="Arial" charset="0"/>
              </a:rPr>
              <a:t>Si des segments sont perdus du fait d’un encombrement, le destinataire enverra un accusé de réception pour le dernier segment séquentiel reçu et répondra en utilisant une taille de fenêtre réduite.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2357438"/>
            <a:ext cx="6732588" cy="431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37891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Fiabilité et contrôle de flux</a:t>
            </a:r>
          </a:p>
        </p:txBody>
      </p:sp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052513"/>
            <a:ext cx="718185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38915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UDP</a:t>
            </a:r>
          </a:p>
        </p:txBody>
      </p:sp>
      <p:sp>
        <p:nvSpPr>
          <p:cNvPr id="38916" name="object 15"/>
          <p:cNvSpPr txBox="1">
            <a:spLocks noChangeArrowheads="1"/>
          </p:cNvSpPr>
          <p:nvPr/>
        </p:nvSpPr>
        <p:spPr bwMode="auto">
          <a:xfrm>
            <a:off x="504825" y="4084638"/>
            <a:ext cx="8531225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55600" indent="-3429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marL="177800" indent="-165100" algn="just"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  <a:tabLst>
                <a:tab pos="177800" algn="l"/>
              </a:tabLst>
              <a:defRPr/>
            </a:pPr>
            <a:r>
              <a:rPr lang="fr-FR" sz="1800" b="1" dirty="0">
                <a:solidFill>
                  <a:srgbClr val="002060"/>
                </a:solidFill>
                <a:latin typeface="Arial" pitchFamily="34" charset="0"/>
              </a:rPr>
              <a:t>Source port: </a:t>
            </a:r>
            <a:r>
              <a:rPr lang="fr-FR" sz="1800" dirty="0">
                <a:latin typeface="Arial" pitchFamily="34" charset="0"/>
              </a:rPr>
              <a:t>numéro de port source     </a:t>
            </a:r>
          </a:p>
          <a:p>
            <a:pPr marL="177800" indent="-165100" algn="just"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  <a:defRPr/>
            </a:pPr>
            <a:r>
              <a:rPr lang="fr-FR" sz="1800" b="1" dirty="0">
                <a:solidFill>
                  <a:srgbClr val="002060"/>
                </a:solidFill>
                <a:latin typeface="Arial" pitchFamily="34" charset="0"/>
              </a:rPr>
              <a:t>Destination port: </a:t>
            </a:r>
            <a:r>
              <a:rPr lang="fr-FR" sz="1800" dirty="0">
                <a:latin typeface="Arial" pitchFamily="34" charset="0"/>
              </a:rPr>
              <a:t>numéro de port  de destination</a:t>
            </a:r>
          </a:p>
          <a:p>
            <a:pPr marL="177800" indent="-165100" algn="just"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  <a:defRPr/>
            </a:pPr>
            <a:r>
              <a:rPr lang="fr-FR" sz="1800" b="1" dirty="0">
                <a:solidFill>
                  <a:srgbClr val="002060"/>
                </a:solidFill>
                <a:latin typeface="Arial" pitchFamily="34" charset="0"/>
              </a:rPr>
              <a:t>Longueur</a:t>
            </a:r>
            <a:r>
              <a:rPr lang="fr-FR" sz="1800" b="1" dirty="0">
                <a:latin typeface="Arial" pitchFamily="34" charset="0"/>
              </a:rPr>
              <a:t>: </a:t>
            </a:r>
            <a:r>
              <a:rPr lang="fr-FR" sz="1800" dirty="0">
                <a:latin typeface="Arial" pitchFamily="34" charset="0"/>
              </a:rPr>
              <a:t>longueur d’en-tête UDP</a:t>
            </a:r>
          </a:p>
          <a:p>
            <a:pPr marL="177800" indent="-165100" algn="just"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  <a:defRPr/>
            </a:pPr>
            <a:r>
              <a:rPr lang="fr-FR" sz="1800" b="1" dirty="0">
                <a:solidFill>
                  <a:srgbClr val="002060"/>
                </a:solidFill>
                <a:latin typeface="Arial" pitchFamily="34" charset="0"/>
              </a:rPr>
              <a:t>Checksum</a:t>
            </a:r>
            <a:r>
              <a:rPr lang="fr-FR" sz="1800" b="1" dirty="0">
                <a:latin typeface="Arial" pitchFamily="34" charset="0"/>
              </a:rPr>
              <a:t>: </a:t>
            </a:r>
            <a:r>
              <a:rPr lang="fr-FR" sz="1800" dirty="0">
                <a:latin typeface="Arial" pitchFamily="34" charset="0"/>
              </a:rPr>
              <a:t>la somme de contrôle de l’en-tête et de la donnée</a:t>
            </a:r>
          </a:p>
          <a:p>
            <a:pPr marL="177800" indent="-165100" algn="just"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  <a:defRPr/>
            </a:pPr>
            <a:r>
              <a:rPr lang="fr-FR" sz="1800" b="1" dirty="0">
                <a:solidFill>
                  <a:srgbClr val="002060"/>
                </a:solidFill>
                <a:latin typeface="Arial" pitchFamily="34" charset="0"/>
              </a:rPr>
              <a:t>Data: </a:t>
            </a:r>
            <a:r>
              <a:rPr lang="fr-FR" sz="1800" dirty="0">
                <a:latin typeface="Arial" pitchFamily="34" charset="0"/>
              </a:rPr>
              <a:t>données de protocole d’application de couche supérieure</a:t>
            </a:r>
          </a:p>
          <a:p>
            <a:pPr algn="just" eaLnBrk="1" hangingPunct="1">
              <a:spcBef>
                <a:spcPct val="0"/>
              </a:spcBef>
              <a:defRPr/>
            </a:pPr>
            <a:r>
              <a:rPr lang="fr-FR" sz="1800" b="1" dirty="0">
                <a:solidFill>
                  <a:srgbClr val="FF0000"/>
                </a:solidFill>
                <a:latin typeface="Arial" pitchFamily="34" charset="0"/>
              </a:rPr>
              <a:t>Remarque</a:t>
            </a:r>
            <a:r>
              <a:rPr lang="fr-FR" sz="1800" dirty="0">
                <a:latin typeface="Arial" pitchFamily="34" charset="0"/>
              </a:rPr>
              <a:t>: Quand plusieurs datagrammes sont envoyés vers une destination, ils</a:t>
            </a:r>
          </a:p>
          <a:p>
            <a:pPr algn="just" eaLnBrk="1" hangingPunct="1">
              <a:spcBef>
                <a:spcPct val="0"/>
              </a:spcBef>
              <a:defRPr/>
            </a:pPr>
            <a:r>
              <a:rPr lang="fr-FR" sz="1800" dirty="0">
                <a:latin typeface="Arial" pitchFamily="34" charset="0"/>
              </a:rPr>
              <a:t>peuvent emprunter des chemins différents et arriver dans le désordre. Le protocole</a:t>
            </a:r>
          </a:p>
          <a:p>
            <a:pPr algn="just" eaLnBrk="1" hangingPunct="1">
              <a:spcBef>
                <a:spcPct val="0"/>
              </a:spcBef>
              <a:defRPr/>
            </a:pPr>
            <a:r>
              <a:rPr lang="fr-FR" sz="1800" dirty="0">
                <a:latin typeface="Arial" pitchFamily="34" charset="0"/>
              </a:rPr>
              <a:t>UDP n’effectue pas de suivi des numéros d’ordre comme le fait le protocole TCP. Il</a:t>
            </a:r>
          </a:p>
          <a:p>
            <a:pPr algn="just" eaLnBrk="1" hangingPunct="1">
              <a:spcBef>
                <a:spcPct val="0"/>
              </a:spcBef>
              <a:defRPr/>
            </a:pPr>
            <a:r>
              <a:rPr lang="fr-FR" sz="1800" dirty="0">
                <a:latin typeface="Arial" pitchFamily="34" charset="0"/>
              </a:rPr>
              <a:t>n’a en effet aucun moyen de réordonnancer les datagrammes pour leur faire</a:t>
            </a:r>
          </a:p>
          <a:p>
            <a:pPr algn="just" eaLnBrk="1" hangingPunct="1">
              <a:spcBef>
                <a:spcPct val="0"/>
              </a:spcBef>
              <a:defRPr/>
            </a:pPr>
            <a:r>
              <a:rPr lang="fr-FR" sz="1800" dirty="0">
                <a:latin typeface="Arial" pitchFamily="34" charset="0"/>
              </a:rPr>
              <a:t>retrouver leur ordre de transmission d’origine</a:t>
            </a:r>
            <a:r>
              <a:rPr lang="fr-FR" sz="1600" dirty="0">
                <a:latin typeface="Arial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defRPr/>
            </a:pPr>
            <a:r>
              <a:rPr lang="fr-FR" sz="1600" dirty="0">
                <a:latin typeface="Arial" pitchFamily="34" charset="0"/>
              </a:rPr>
              <a:t>.</a:t>
            </a:r>
          </a:p>
        </p:txBody>
      </p:sp>
      <p:pic>
        <p:nvPicPr>
          <p:cNvPr id="3891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1822450"/>
            <a:ext cx="5895975" cy="225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77825" y="849313"/>
            <a:ext cx="8766175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defRPr/>
            </a:pPr>
            <a:r>
              <a:rPr lang="fr-FR" sz="1800" dirty="0">
                <a:latin typeface="+mj-lt"/>
              </a:rPr>
              <a:t>• </a:t>
            </a:r>
            <a:r>
              <a:rPr lang="fr-FR" sz="1800" b="1" dirty="0">
                <a:solidFill>
                  <a:srgbClr val="002060"/>
                </a:solidFill>
                <a:latin typeface="+mj-lt"/>
              </a:rPr>
              <a:t>UDP</a:t>
            </a:r>
            <a:r>
              <a:rPr lang="fr-FR" sz="1800" b="1" dirty="0">
                <a:latin typeface="+mj-lt"/>
              </a:rPr>
              <a:t> </a:t>
            </a:r>
            <a:r>
              <a:rPr lang="fr-FR" sz="1800" dirty="0">
                <a:latin typeface="+mj-lt"/>
              </a:rPr>
              <a:t>: protocole de transport </a:t>
            </a:r>
            <a:r>
              <a:rPr lang="fr-FR" sz="1800" dirty="0">
                <a:solidFill>
                  <a:srgbClr val="C00000"/>
                </a:solidFill>
                <a:latin typeface="+mj-lt"/>
              </a:rPr>
              <a:t>sans connexion de service applicatif</a:t>
            </a:r>
            <a:r>
              <a:rPr lang="fr-FR" sz="1800" dirty="0">
                <a:latin typeface="+mj-lt"/>
              </a:rPr>
              <a:t> :</a:t>
            </a:r>
          </a:p>
          <a:p>
            <a:pPr algn="just">
              <a:spcBef>
                <a:spcPts val="0"/>
              </a:spcBef>
              <a:defRPr/>
            </a:pPr>
            <a:r>
              <a:rPr lang="fr-FR" sz="1800" dirty="0">
                <a:latin typeface="+mj-lt"/>
              </a:rPr>
              <a:t>– </a:t>
            </a:r>
            <a:r>
              <a:rPr lang="fr-FR" sz="1800" dirty="0">
                <a:solidFill>
                  <a:srgbClr val="C00000"/>
                </a:solidFill>
                <a:latin typeface="+mj-lt"/>
              </a:rPr>
              <a:t>émission</a:t>
            </a:r>
            <a:r>
              <a:rPr lang="fr-FR" sz="1800" dirty="0">
                <a:latin typeface="+mj-lt"/>
              </a:rPr>
              <a:t> de messages </a:t>
            </a:r>
            <a:r>
              <a:rPr lang="fr-FR" sz="1800" dirty="0">
                <a:solidFill>
                  <a:srgbClr val="C00000"/>
                </a:solidFill>
                <a:latin typeface="+mj-lt"/>
              </a:rPr>
              <a:t>applicatifs</a:t>
            </a:r>
            <a:r>
              <a:rPr lang="fr-FR" sz="1800" dirty="0">
                <a:latin typeface="+mj-lt"/>
              </a:rPr>
              <a:t> : </a:t>
            </a:r>
            <a:r>
              <a:rPr lang="fr-FR" sz="1800" dirty="0">
                <a:solidFill>
                  <a:srgbClr val="C00000"/>
                </a:solidFill>
                <a:latin typeface="+mj-lt"/>
              </a:rPr>
              <a:t>sans établissemen</a:t>
            </a:r>
            <a:r>
              <a:rPr lang="fr-FR" sz="1800" dirty="0">
                <a:latin typeface="+mj-lt"/>
              </a:rPr>
              <a:t>t de </a:t>
            </a:r>
            <a:r>
              <a:rPr lang="fr-FR" sz="1800" dirty="0">
                <a:solidFill>
                  <a:srgbClr val="C00000"/>
                </a:solidFill>
                <a:latin typeface="+mj-lt"/>
              </a:rPr>
              <a:t>connexion</a:t>
            </a:r>
            <a:r>
              <a:rPr lang="fr-FR" sz="1800" dirty="0">
                <a:latin typeface="+mj-lt"/>
              </a:rPr>
              <a:t> au préalable</a:t>
            </a:r>
          </a:p>
          <a:p>
            <a:pPr algn="just">
              <a:spcBef>
                <a:spcPts val="0"/>
              </a:spcBef>
              <a:defRPr/>
            </a:pPr>
            <a:r>
              <a:rPr lang="fr-FR" sz="1800" dirty="0">
                <a:latin typeface="+mj-lt"/>
              </a:rPr>
              <a:t>– l'arrivée des messages ainsi que </a:t>
            </a:r>
            <a:r>
              <a:rPr lang="fr-FR" sz="1800" dirty="0">
                <a:solidFill>
                  <a:srgbClr val="C00000"/>
                </a:solidFill>
                <a:latin typeface="+mj-lt"/>
              </a:rPr>
              <a:t>l’ordonnancement</a:t>
            </a:r>
            <a:r>
              <a:rPr lang="fr-FR" sz="1800" dirty="0">
                <a:latin typeface="+mj-lt"/>
              </a:rPr>
              <a:t> ne sont pas </a:t>
            </a:r>
            <a:r>
              <a:rPr lang="fr-FR" sz="1800" dirty="0">
                <a:solidFill>
                  <a:srgbClr val="C00000"/>
                </a:solidFill>
                <a:latin typeface="+mj-lt"/>
              </a:rPr>
              <a:t>garantis</a:t>
            </a:r>
            <a:r>
              <a:rPr lang="fr-FR" sz="1800" dirty="0">
                <a:latin typeface="+mj-lt"/>
              </a:rPr>
              <a:t>.</a:t>
            </a:r>
          </a:p>
        </p:txBody>
      </p:sp>
    </p:spTree>
    <p:custDataLst>
      <p:tags r:id="rId1"/>
    </p:custData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39939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UDP: sans connexion et peu fiable</a:t>
            </a:r>
          </a:p>
        </p:txBody>
      </p:sp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052513"/>
            <a:ext cx="658812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557338"/>
            <a:ext cx="9144000" cy="2557462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ctrTitle" idx="4294967295"/>
          </p:nvPr>
        </p:nvSpPr>
        <p:spPr>
          <a:xfrm>
            <a:off x="603250" y="2349500"/>
            <a:ext cx="8001000" cy="1071563"/>
          </a:xfrm>
        </p:spPr>
        <p:txBody>
          <a:bodyPr/>
          <a:lstStyle/>
          <a:p>
            <a:pPr algn="ctr"/>
            <a:r>
              <a:rPr lang="fr-FR" sz="3200">
                <a:solidFill>
                  <a:srgbClr val="002060"/>
                </a:solidFill>
              </a:rPr>
              <a:t>Couche Réseau</a:t>
            </a:r>
          </a:p>
        </p:txBody>
      </p:sp>
      <p:sp>
        <p:nvSpPr>
          <p:cNvPr id="41988" name="AutoShape 13" descr="Afficher l'image d'origine"/>
          <p:cNvSpPr>
            <a:spLocks noChangeAspect="1" noChangeArrowheads="1"/>
          </p:cNvSpPr>
          <p:nvPr/>
        </p:nvSpPr>
        <p:spPr bwMode="auto">
          <a:xfrm>
            <a:off x="15398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  <p:custDataLst>
      <p:tags r:id="rId1"/>
    </p:custData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44035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Adressage</a:t>
            </a:r>
          </a:p>
        </p:txBody>
      </p:sp>
      <p:grpSp>
        <p:nvGrpSpPr>
          <p:cNvPr id="44036" name="Groupe 5"/>
          <p:cNvGrpSpPr>
            <a:grpSpLocks/>
          </p:cNvGrpSpPr>
          <p:nvPr/>
        </p:nvGrpSpPr>
        <p:grpSpPr bwMode="auto">
          <a:xfrm>
            <a:off x="785813" y="1214438"/>
            <a:ext cx="7920037" cy="1851025"/>
            <a:chOff x="1081417" y="1926335"/>
            <a:chExt cx="7920727" cy="1851660"/>
          </a:xfrm>
        </p:grpSpPr>
        <p:sp>
          <p:nvSpPr>
            <p:cNvPr id="44042" name="object 5"/>
            <p:cNvSpPr>
              <a:spLocks noChangeArrowheads="1"/>
            </p:cNvSpPr>
            <p:nvPr/>
          </p:nvSpPr>
          <p:spPr bwMode="auto">
            <a:xfrm>
              <a:off x="1383671" y="2482595"/>
              <a:ext cx="1143000" cy="995172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4043" name="object 6"/>
            <p:cNvSpPr>
              <a:spLocks noChangeArrowheads="1"/>
            </p:cNvSpPr>
            <p:nvPr/>
          </p:nvSpPr>
          <p:spPr bwMode="auto">
            <a:xfrm>
              <a:off x="7403469" y="2253996"/>
              <a:ext cx="1598675" cy="1523999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4044" name="object 7"/>
            <p:cNvSpPr>
              <a:spLocks noChangeArrowheads="1"/>
            </p:cNvSpPr>
            <p:nvPr/>
          </p:nvSpPr>
          <p:spPr bwMode="auto">
            <a:xfrm>
              <a:off x="2755269" y="2482595"/>
              <a:ext cx="4876800" cy="152400"/>
            </a:xfrm>
            <a:custGeom>
              <a:avLst/>
              <a:gdLst>
                <a:gd name="T0" fmla="*/ 4750307 w 4876800"/>
                <a:gd name="T1" fmla="*/ 102107 h 152400"/>
                <a:gd name="T2" fmla="*/ 4750307 w 4876800"/>
                <a:gd name="T3" fmla="*/ 51815 h 152400"/>
                <a:gd name="T4" fmla="*/ 0 w 4876800"/>
                <a:gd name="T5" fmla="*/ 51815 h 152400"/>
                <a:gd name="T6" fmla="*/ 0 w 4876800"/>
                <a:gd name="T7" fmla="*/ 102107 h 152400"/>
                <a:gd name="T8" fmla="*/ 4750307 w 4876800"/>
                <a:gd name="T9" fmla="*/ 102107 h 152400"/>
                <a:gd name="T10" fmla="*/ 4876799 w 4876800"/>
                <a:gd name="T11" fmla="*/ 76199 h 152400"/>
                <a:gd name="T12" fmla="*/ 4724399 w 4876800"/>
                <a:gd name="T13" fmla="*/ 0 h 152400"/>
                <a:gd name="T14" fmla="*/ 4724399 w 4876800"/>
                <a:gd name="T15" fmla="*/ 51815 h 152400"/>
                <a:gd name="T16" fmla="*/ 4750307 w 4876800"/>
                <a:gd name="T17" fmla="*/ 51815 h 152400"/>
                <a:gd name="T18" fmla="*/ 4750307 w 4876800"/>
                <a:gd name="T19" fmla="*/ 139445 h 152400"/>
                <a:gd name="T20" fmla="*/ 4876799 w 4876800"/>
                <a:gd name="T21" fmla="*/ 76199 h 152400"/>
                <a:gd name="T22" fmla="*/ 4750307 w 4876800"/>
                <a:gd name="T23" fmla="*/ 139445 h 152400"/>
                <a:gd name="T24" fmla="*/ 4750307 w 4876800"/>
                <a:gd name="T25" fmla="*/ 102107 h 152400"/>
                <a:gd name="T26" fmla="*/ 4724399 w 4876800"/>
                <a:gd name="T27" fmla="*/ 102107 h 152400"/>
                <a:gd name="T28" fmla="*/ 4724399 w 4876800"/>
                <a:gd name="T29" fmla="*/ 152399 h 152400"/>
                <a:gd name="T30" fmla="*/ 4750307 w 4876800"/>
                <a:gd name="T31" fmla="*/ 139445 h 1524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876800"/>
                <a:gd name="T49" fmla="*/ 0 h 152400"/>
                <a:gd name="T50" fmla="*/ 4876800 w 4876800"/>
                <a:gd name="T51" fmla="*/ 152400 h 15240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876800" h="152400">
                  <a:moveTo>
                    <a:pt x="4750307" y="102107"/>
                  </a:moveTo>
                  <a:lnTo>
                    <a:pt x="4750307" y="51815"/>
                  </a:lnTo>
                  <a:lnTo>
                    <a:pt x="0" y="51815"/>
                  </a:lnTo>
                  <a:lnTo>
                    <a:pt x="0" y="102107"/>
                  </a:lnTo>
                  <a:lnTo>
                    <a:pt x="4750307" y="102107"/>
                  </a:lnTo>
                  <a:close/>
                </a:path>
                <a:path w="4876800" h="152400">
                  <a:moveTo>
                    <a:pt x="4876799" y="76199"/>
                  </a:moveTo>
                  <a:lnTo>
                    <a:pt x="4724399" y="0"/>
                  </a:lnTo>
                  <a:lnTo>
                    <a:pt x="4724399" y="51815"/>
                  </a:lnTo>
                  <a:lnTo>
                    <a:pt x="4750307" y="51815"/>
                  </a:lnTo>
                  <a:lnTo>
                    <a:pt x="4750307" y="139445"/>
                  </a:lnTo>
                  <a:lnTo>
                    <a:pt x="4876799" y="76199"/>
                  </a:lnTo>
                  <a:close/>
                </a:path>
                <a:path w="4876800" h="152400">
                  <a:moveTo>
                    <a:pt x="4750307" y="139445"/>
                  </a:moveTo>
                  <a:lnTo>
                    <a:pt x="4750307" y="102107"/>
                  </a:lnTo>
                  <a:lnTo>
                    <a:pt x="4724399" y="102107"/>
                  </a:lnTo>
                  <a:lnTo>
                    <a:pt x="4724399" y="152399"/>
                  </a:lnTo>
                  <a:lnTo>
                    <a:pt x="4750307" y="13944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4045" name="object 8"/>
            <p:cNvSpPr>
              <a:spLocks noChangeArrowheads="1"/>
            </p:cNvSpPr>
            <p:nvPr/>
          </p:nvSpPr>
          <p:spPr bwMode="auto">
            <a:xfrm>
              <a:off x="2679069" y="3320795"/>
              <a:ext cx="4724400" cy="152400"/>
            </a:xfrm>
            <a:custGeom>
              <a:avLst/>
              <a:gdLst>
                <a:gd name="T0" fmla="*/ 152399 w 4724400"/>
                <a:gd name="T1" fmla="*/ 51815 h 152400"/>
                <a:gd name="T2" fmla="*/ 152399 w 4724400"/>
                <a:gd name="T3" fmla="*/ 0 h 152400"/>
                <a:gd name="T4" fmla="*/ 0 w 4724400"/>
                <a:gd name="T5" fmla="*/ 76199 h 152400"/>
                <a:gd name="T6" fmla="*/ 128015 w 4724400"/>
                <a:gd name="T7" fmla="*/ 140207 h 152400"/>
                <a:gd name="T8" fmla="*/ 128015 w 4724400"/>
                <a:gd name="T9" fmla="*/ 51815 h 152400"/>
                <a:gd name="T10" fmla="*/ 152399 w 4724400"/>
                <a:gd name="T11" fmla="*/ 51815 h 152400"/>
                <a:gd name="T12" fmla="*/ 4724399 w 4724400"/>
                <a:gd name="T13" fmla="*/ 102107 h 152400"/>
                <a:gd name="T14" fmla="*/ 4724399 w 4724400"/>
                <a:gd name="T15" fmla="*/ 51815 h 152400"/>
                <a:gd name="T16" fmla="*/ 128015 w 4724400"/>
                <a:gd name="T17" fmla="*/ 51815 h 152400"/>
                <a:gd name="T18" fmla="*/ 128015 w 4724400"/>
                <a:gd name="T19" fmla="*/ 102107 h 152400"/>
                <a:gd name="T20" fmla="*/ 4724399 w 4724400"/>
                <a:gd name="T21" fmla="*/ 102107 h 152400"/>
                <a:gd name="T22" fmla="*/ 152399 w 4724400"/>
                <a:gd name="T23" fmla="*/ 152399 h 152400"/>
                <a:gd name="T24" fmla="*/ 152399 w 4724400"/>
                <a:gd name="T25" fmla="*/ 102107 h 152400"/>
                <a:gd name="T26" fmla="*/ 128015 w 4724400"/>
                <a:gd name="T27" fmla="*/ 102107 h 152400"/>
                <a:gd name="T28" fmla="*/ 128015 w 4724400"/>
                <a:gd name="T29" fmla="*/ 140207 h 152400"/>
                <a:gd name="T30" fmla="*/ 152399 w 4724400"/>
                <a:gd name="T31" fmla="*/ 152399 h 1524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724400"/>
                <a:gd name="T49" fmla="*/ 0 h 152400"/>
                <a:gd name="T50" fmla="*/ 4724400 w 4724400"/>
                <a:gd name="T51" fmla="*/ 152400 h 15240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724400" h="152400">
                  <a:moveTo>
                    <a:pt x="152399" y="51815"/>
                  </a:moveTo>
                  <a:lnTo>
                    <a:pt x="152399" y="0"/>
                  </a:lnTo>
                  <a:lnTo>
                    <a:pt x="0" y="76199"/>
                  </a:lnTo>
                  <a:lnTo>
                    <a:pt x="128015" y="140207"/>
                  </a:lnTo>
                  <a:lnTo>
                    <a:pt x="128015" y="51815"/>
                  </a:lnTo>
                  <a:lnTo>
                    <a:pt x="152399" y="51815"/>
                  </a:lnTo>
                  <a:close/>
                </a:path>
                <a:path w="4724400" h="152400">
                  <a:moveTo>
                    <a:pt x="4724399" y="102107"/>
                  </a:moveTo>
                  <a:lnTo>
                    <a:pt x="4724399" y="51815"/>
                  </a:lnTo>
                  <a:lnTo>
                    <a:pt x="128015" y="51815"/>
                  </a:lnTo>
                  <a:lnTo>
                    <a:pt x="128015" y="102107"/>
                  </a:lnTo>
                  <a:lnTo>
                    <a:pt x="4724399" y="102107"/>
                  </a:lnTo>
                  <a:close/>
                </a:path>
                <a:path w="4724400" h="152400">
                  <a:moveTo>
                    <a:pt x="152399" y="152399"/>
                  </a:moveTo>
                  <a:lnTo>
                    <a:pt x="152399" y="102107"/>
                  </a:lnTo>
                  <a:lnTo>
                    <a:pt x="128015" y="102107"/>
                  </a:lnTo>
                  <a:lnTo>
                    <a:pt x="128015" y="140207"/>
                  </a:lnTo>
                  <a:lnTo>
                    <a:pt x="152399" y="152399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12" name="object 9"/>
            <p:cNvSpPr txBox="1"/>
            <p:nvPr/>
          </p:nvSpPr>
          <p:spPr>
            <a:xfrm>
              <a:off x="7711395" y="1926335"/>
              <a:ext cx="1228832" cy="28584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1800" b="1" spc="-10" dirty="0">
                  <a:latin typeface="Arial"/>
                  <a:cs typeface="Arial"/>
                </a:rPr>
                <a:t>172</a:t>
              </a:r>
              <a:r>
                <a:rPr sz="1800" b="1" dirty="0">
                  <a:latin typeface="Arial"/>
                  <a:cs typeface="Arial"/>
                </a:rPr>
                <a:t>.</a:t>
              </a:r>
              <a:r>
                <a:rPr sz="1800" b="1" spc="-10" dirty="0">
                  <a:latin typeface="Arial"/>
                  <a:cs typeface="Arial"/>
                </a:rPr>
                <a:t>16</a:t>
              </a:r>
              <a:r>
                <a:rPr sz="1800" b="1" dirty="0">
                  <a:latin typeface="Arial"/>
                  <a:cs typeface="Arial"/>
                </a:rPr>
                <a:t>.</a:t>
              </a:r>
              <a:r>
                <a:rPr sz="1800" b="1" spc="-10" dirty="0">
                  <a:latin typeface="Arial"/>
                  <a:cs typeface="Arial"/>
                </a:rPr>
                <a:t>3</a:t>
              </a:r>
              <a:r>
                <a:rPr sz="1800" b="1" dirty="0">
                  <a:latin typeface="Arial"/>
                  <a:cs typeface="Arial"/>
                </a:rPr>
                <a:t>.</a:t>
              </a:r>
              <a:r>
                <a:rPr sz="1800" b="1" spc="-10" dirty="0">
                  <a:latin typeface="Arial"/>
                  <a:cs typeface="Arial"/>
                </a:rPr>
                <a:t>1</a:t>
              </a:r>
              <a:r>
                <a:rPr sz="1800" b="1" spc="-5" dirty="0">
                  <a:latin typeface="Arial"/>
                  <a:cs typeface="Arial"/>
                </a:rPr>
                <a:t>0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3" name="object 10"/>
            <p:cNvSpPr txBox="1"/>
            <p:nvPr/>
          </p:nvSpPr>
          <p:spPr>
            <a:xfrm>
              <a:off x="1081417" y="1988268"/>
              <a:ext cx="1609865" cy="28584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1800" b="1" spc="-10" dirty="0">
                  <a:latin typeface="Arial"/>
                  <a:cs typeface="Arial"/>
                </a:rPr>
                <a:t>192</a:t>
              </a:r>
              <a:r>
                <a:rPr sz="1800" b="1" dirty="0">
                  <a:latin typeface="Arial"/>
                  <a:cs typeface="Arial"/>
                </a:rPr>
                <a:t>.</a:t>
              </a:r>
              <a:r>
                <a:rPr sz="1800" b="1" spc="-10" dirty="0">
                  <a:latin typeface="Arial"/>
                  <a:cs typeface="Arial"/>
                </a:rPr>
                <a:t>168</a:t>
              </a:r>
              <a:r>
                <a:rPr sz="1800" b="1" dirty="0">
                  <a:latin typeface="Arial"/>
                  <a:cs typeface="Arial"/>
                </a:rPr>
                <a:t>.</a:t>
              </a:r>
              <a:r>
                <a:rPr sz="1800" b="1" spc="-10" dirty="0">
                  <a:latin typeface="Arial"/>
                  <a:cs typeface="Arial"/>
                </a:rPr>
                <a:t>100</a:t>
              </a:r>
              <a:r>
                <a:rPr sz="1800" b="1" dirty="0">
                  <a:latin typeface="Arial"/>
                  <a:cs typeface="Arial"/>
                </a:rPr>
                <a:t>.</a:t>
              </a:r>
              <a:r>
                <a:rPr sz="1800" b="1" spc="-10" dirty="0">
                  <a:latin typeface="Arial"/>
                  <a:cs typeface="Arial"/>
                </a:rPr>
                <a:t>9</a:t>
              </a:r>
              <a:r>
                <a:rPr sz="1800" b="1" spc="-5" dirty="0">
                  <a:latin typeface="Arial"/>
                  <a:cs typeface="Arial"/>
                </a:rPr>
                <a:t>9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4" name="object 11"/>
            <p:cNvSpPr txBox="1"/>
            <p:nvPr/>
          </p:nvSpPr>
          <p:spPr>
            <a:xfrm>
              <a:off x="3062790" y="2066083"/>
              <a:ext cx="2346529" cy="42400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tabLst>
                  <a:tab pos="1139825" algn="l"/>
                </a:tabLst>
                <a:defRPr/>
              </a:pPr>
              <a:r>
                <a:rPr sz="1200" b="1" dirty="0">
                  <a:solidFill>
                    <a:srgbClr val="FF0000"/>
                  </a:solidFill>
                  <a:latin typeface="Arial"/>
                  <a:cs typeface="Arial"/>
                </a:rPr>
                <a:t>IP  </a:t>
              </a:r>
              <a:r>
                <a:rPr sz="1200" b="1" spc="1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200" b="1" spc="-5" dirty="0">
                  <a:solidFill>
                    <a:srgbClr val="FF0000"/>
                  </a:solidFill>
                  <a:latin typeface="Arial"/>
                  <a:cs typeface="Arial"/>
                </a:rPr>
                <a:t>Source	</a:t>
              </a:r>
              <a:r>
                <a:rPr sz="1200" b="1" dirty="0">
                  <a:solidFill>
                    <a:srgbClr val="FF0000"/>
                  </a:solidFill>
                  <a:latin typeface="Arial"/>
                  <a:cs typeface="Arial"/>
                </a:rPr>
                <a:t>=</a:t>
              </a:r>
              <a:r>
                <a:rPr sz="1200" b="1" spc="-7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200" b="1" spc="-5" dirty="0">
                  <a:solidFill>
                    <a:srgbClr val="FF0000"/>
                  </a:solidFill>
                  <a:latin typeface="Arial"/>
                  <a:cs typeface="Arial"/>
                </a:rPr>
                <a:t>192.168.100.99</a:t>
              </a:r>
              <a:endParaRPr sz="1200">
                <a:latin typeface="Arial"/>
                <a:cs typeface="Arial"/>
              </a:endParaRPr>
            </a:p>
            <a:p>
              <a:pPr marL="12700">
                <a:spcBef>
                  <a:spcPts val="359"/>
                </a:spcBef>
                <a:defRPr/>
              </a:pPr>
              <a:r>
                <a:rPr sz="1200" b="1" dirty="0">
                  <a:solidFill>
                    <a:srgbClr val="FF0000"/>
                  </a:solidFill>
                  <a:latin typeface="Arial"/>
                  <a:cs typeface="Arial"/>
                </a:rPr>
                <a:t>IP </a:t>
              </a:r>
              <a:r>
                <a:rPr sz="1200" b="1" spc="-5" dirty="0">
                  <a:solidFill>
                    <a:srgbClr val="FF0000"/>
                  </a:solidFill>
                  <a:latin typeface="Arial"/>
                  <a:cs typeface="Arial"/>
                </a:rPr>
                <a:t>Destination  </a:t>
              </a:r>
              <a:r>
                <a:rPr sz="1200" b="1" dirty="0">
                  <a:solidFill>
                    <a:srgbClr val="FF0000"/>
                  </a:solidFill>
                  <a:latin typeface="Arial"/>
                  <a:cs typeface="Arial"/>
                </a:rPr>
                <a:t>=</a:t>
              </a:r>
              <a:r>
                <a:rPr sz="1200" b="1" spc="-5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200" b="1" spc="-5" dirty="0">
                  <a:solidFill>
                    <a:srgbClr val="FF0000"/>
                  </a:solidFill>
                  <a:latin typeface="Arial"/>
                  <a:cs typeface="Arial"/>
                </a:rPr>
                <a:t>172.16.3.10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15" name="object 12"/>
            <p:cNvSpPr txBox="1"/>
            <p:nvPr/>
          </p:nvSpPr>
          <p:spPr>
            <a:xfrm>
              <a:off x="4891749" y="2904570"/>
              <a:ext cx="2316364" cy="42242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tabLst>
                  <a:tab pos="925194" algn="l"/>
                </a:tabLst>
                <a:defRPr/>
              </a:pPr>
              <a:r>
                <a:rPr sz="1200" b="1" dirty="0">
                  <a:solidFill>
                    <a:srgbClr val="0000FF"/>
                  </a:solidFill>
                  <a:latin typeface="Arial"/>
                  <a:cs typeface="Arial"/>
                </a:rPr>
                <a:t>IP  </a:t>
              </a:r>
              <a:r>
                <a:rPr sz="1200" b="1" spc="1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1200" b="1" spc="-5" dirty="0">
                  <a:solidFill>
                    <a:srgbClr val="0000FF"/>
                  </a:solidFill>
                  <a:latin typeface="Arial"/>
                  <a:cs typeface="Arial"/>
                </a:rPr>
                <a:t>Source	</a:t>
              </a:r>
              <a:r>
                <a:rPr sz="1200" b="1" dirty="0">
                  <a:solidFill>
                    <a:srgbClr val="0000FF"/>
                  </a:solidFill>
                  <a:latin typeface="Arial"/>
                  <a:cs typeface="Arial"/>
                </a:rPr>
                <a:t>=</a:t>
              </a:r>
              <a:r>
                <a:rPr sz="1200" b="1" spc="-55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1200" b="1" spc="-5" dirty="0">
                  <a:solidFill>
                    <a:srgbClr val="0000FF"/>
                  </a:solidFill>
                  <a:latin typeface="Arial"/>
                  <a:cs typeface="Arial"/>
                </a:rPr>
                <a:t>172.16.3.10</a:t>
              </a:r>
              <a:endParaRPr sz="1200">
                <a:latin typeface="Arial"/>
                <a:cs typeface="Arial"/>
              </a:endParaRPr>
            </a:p>
            <a:p>
              <a:pPr marL="12700">
                <a:spcBef>
                  <a:spcPts val="360"/>
                </a:spcBef>
                <a:defRPr/>
              </a:pPr>
              <a:r>
                <a:rPr sz="1200" b="1" dirty="0">
                  <a:solidFill>
                    <a:srgbClr val="0000FF"/>
                  </a:solidFill>
                  <a:latin typeface="Arial"/>
                  <a:cs typeface="Arial"/>
                </a:rPr>
                <a:t>IP </a:t>
              </a:r>
              <a:r>
                <a:rPr sz="1200" b="1" spc="-5" dirty="0">
                  <a:solidFill>
                    <a:srgbClr val="0000FF"/>
                  </a:solidFill>
                  <a:latin typeface="Arial"/>
                  <a:cs typeface="Arial"/>
                </a:rPr>
                <a:t>Destination  </a:t>
              </a:r>
              <a:r>
                <a:rPr sz="1200" b="1" dirty="0">
                  <a:solidFill>
                    <a:srgbClr val="0000FF"/>
                  </a:solidFill>
                  <a:latin typeface="Arial"/>
                  <a:cs typeface="Arial"/>
                </a:rPr>
                <a:t>=</a:t>
              </a:r>
              <a:r>
                <a:rPr sz="1200" b="1" spc="-60" dirty="0">
                  <a:solidFill>
                    <a:srgbClr val="0000FF"/>
                  </a:solidFill>
                  <a:latin typeface="Arial"/>
                  <a:cs typeface="Arial"/>
                </a:rPr>
                <a:t> </a:t>
              </a:r>
              <a:r>
                <a:rPr sz="1200" b="1" spc="-5" dirty="0">
                  <a:solidFill>
                    <a:srgbClr val="0000FF"/>
                  </a:solidFill>
                  <a:latin typeface="Arial"/>
                  <a:cs typeface="Arial"/>
                </a:rPr>
                <a:t>192.168.100.99</a:t>
              </a:r>
              <a:endParaRPr sz="1200">
                <a:latin typeface="Arial"/>
                <a:cs typeface="Arial"/>
              </a:endParaRPr>
            </a:p>
          </p:txBody>
        </p:sp>
      </p:grpSp>
      <p:sp>
        <p:nvSpPr>
          <p:cNvPr id="16" name="object 36"/>
          <p:cNvSpPr txBox="1"/>
          <p:nvPr/>
        </p:nvSpPr>
        <p:spPr>
          <a:xfrm>
            <a:off x="571500" y="3397250"/>
            <a:ext cx="3300413" cy="68103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00007C"/>
              </a:buClr>
              <a:buFont typeface="Wingdings"/>
              <a:buChar char=""/>
              <a:tabLst>
                <a:tab pos="355600" algn="l"/>
              </a:tabLst>
              <a:defRPr/>
            </a:pPr>
            <a:r>
              <a:rPr dirty="0">
                <a:latin typeface="Arial"/>
                <a:cs typeface="Arial"/>
              </a:rPr>
              <a:t>Adresse </a:t>
            </a:r>
            <a:r>
              <a:rPr spc="-5" dirty="0">
                <a:latin typeface="Arial"/>
                <a:cs typeface="Arial"/>
              </a:rPr>
              <a:t>IP</a:t>
            </a:r>
            <a:r>
              <a:rPr spc="-165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Source</a:t>
            </a:r>
            <a:endParaRPr>
              <a:latin typeface="Arial"/>
              <a:cs typeface="Arial"/>
            </a:endParaRPr>
          </a:p>
          <a:p>
            <a:pPr marL="355600" indent="-342900">
              <a:spcBef>
                <a:spcPts val="480"/>
              </a:spcBef>
              <a:buClr>
                <a:srgbClr val="00007C"/>
              </a:buClr>
              <a:buFont typeface="Wingdings"/>
              <a:buChar char=""/>
              <a:tabLst>
                <a:tab pos="355600" algn="l"/>
              </a:tabLst>
              <a:defRPr/>
            </a:pPr>
            <a:r>
              <a:rPr dirty="0">
                <a:latin typeface="Arial"/>
                <a:cs typeface="Arial"/>
              </a:rPr>
              <a:t>Adresse </a:t>
            </a:r>
            <a:r>
              <a:rPr spc="-5" dirty="0">
                <a:latin typeface="Arial"/>
                <a:cs typeface="Arial"/>
              </a:rPr>
              <a:t>IP </a:t>
            </a:r>
            <a:r>
              <a:rPr dirty="0">
                <a:latin typeface="Arial"/>
                <a:cs typeface="Arial"/>
              </a:rPr>
              <a:t>de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Destination</a:t>
            </a:r>
            <a:endParaRPr>
              <a:latin typeface="Arial"/>
              <a:cs typeface="Arial"/>
            </a:endParaRPr>
          </a:p>
        </p:txBody>
      </p:sp>
      <p:sp>
        <p:nvSpPr>
          <p:cNvPr id="31751" name="object 37"/>
          <p:cNvSpPr txBox="1">
            <a:spLocks noChangeArrowheads="1"/>
          </p:cNvSpPr>
          <p:nvPr/>
        </p:nvSpPr>
        <p:spPr bwMode="auto">
          <a:xfrm>
            <a:off x="571500" y="4452938"/>
            <a:ext cx="37861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55600" indent="-342900" eaLnBrk="0" hangingPunct="0">
              <a:tabLst>
                <a:tab pos="355600" algn="l"/>
                <a:tab pos="2170113" algn="l"/>
                <a:tab pos="34988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55600" algn="l"/>
                <a:tab pos="2170113" algn="l"/>
                <a:tab pos="34988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55600" algn="l"/>
                <a:tab pos="2170113" algn="l"/>
                <a:tab pos="34988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55600" algn="l"/>
                <a:tab pos="2170113" algn="l"/>
                <a:tab pos="34988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55600" algn="l"/>
                <a:tab pos="2170113" algn="l"/>
                <a:tab pos="34988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  <a:tab pos="2170113" algn="l"/>
                <a:tab pos="34988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  <a:tab pos="2170113" algn="l"/>
                <a:tab pos="34988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  <a:tab pos="2170113" algn="l"/>
                <a:tab pos="34988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  <a:tab pos="2170113" algn="l"/>
                <a:tab pos="34988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>
                <a:latin typeface="Arial" pitchFamily="34" charset="0"/>
              </a:rPr>
              <a:t>La couche réseau doit fournir un  mécanisme   pour affecter   une	 adresse IP  aux hôtes (périphériques finaux).</a:t>
            </a:r>
          </a:p>
        </p:txBody>
      </p:sp>
      <p:pic>
        <p:nvPicPr>
          <p:cNvPr id="3175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3143250"/>
            <a:ext cx="45148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4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17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1557338"/>
            <a:ext cx="9144000" cy="2557462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435" name="Rectangle 9"/>
          <p:cNvSpPr>
            <a:spLocks noGrp="1" noChangeArrowheads="1"/>
          </p:cNvSpPr>
          <p:nvPr>
            <p:ph type="ctrTitle" idx="4294967295"/>
          </p:nvPr>
        </p:nvSpPr>
        <p:spPr>
          <a:xfrm>
            <a:off x="603250" y="2349500"/>
            <a:ext cx="8001000" cy="1071563"/>
          </a:xfrm>
        </p:spPr>
        <p:txBody>
          <a:bodyPr/>
          <a:lstStyle/>
          <a:p>
            <a:pPr algn="ctr"/>
            <a:r>
              <a:rPr lang="fr-FR" sz="3200">
                <a:solidFill>
                  <a:srgbClr val="002060"/>
                </a:solidFill>
              </a:rPr>
              <a:t>Couche Transport</a:t>
            </a:r>
          </a:p>
        </p:txBody>
      </p:sp>
      <p:sp>
        <p:nvSpPr>
          <p:cNvPr id="18436" name="AutoShape 13" descr="Afficher l'image d'origine"/>
          <p:cNvSpPr>
            <a:spLocks noChangeAspect="1" noChangeArrowheads="1"/>
          </p:cNvSpPr>
          <p:nvPr/>
        </p:nvSpPr>
        <p:spPr bwMode="auto">
          <a:xfrm>
            <a:off x="15398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  <p:custDataLst>
      <p:tags r:id="rId1"/>
    </p:custDataLst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45059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Routage</a:t>
            </a:r>
          </a:p>
        </p:txBody>
      </p:sp>
      <p:grpSp>
        <p:nvGrpSpPr>
          <p:cNvPr id="2" name="Groupe 5"/>
          <p:cNvGrpSpPr>
            <a:grpSpLocks/>
          </p:cNvGrpSpPr>
          <p:nvPr/>
        </p:nvGrpSpPr>
        <p:grpSpPr bwMode="auto">
          <a:xfrm>
            <a:off x="1714500" y="4929188"/>
            <a:ext cx="6256338" cy="1922462"/>
            <a:chOff x="1908175" y="2792398"/>
            <a:chExt cx="6256400" cy="1923112"/>
          </a:xfrm>
        </p:grpSpPr>
        <p:sp>
          <p:nvSpPr>
            <p:cNvPr id="45068" name="object 19"/>
            <p:cNvSpPr>
              <a:spLocks noChangeArrowheads="1"/>
            </p:cNvSpPr>
            <p:nvPr/>
          </p:nvSpPr>
          <p:spPr bwMode="auto">
            <a:xfrm>
              <a:off x="4203070" y="3244595"/>
              <a:ext cx="1895855" cy="533399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9" name="object 23"/>
            <p:cNvSpPr txBox="1"/>
            <p:nvPr/>
          </p:nvSpPr>
          <p:spPr>
            <a:xfrm>
              <a:off x="1908175" y="3016311"/>
              <a:ext cx="1609741" cy="28584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1800" b="1" spc="-10" dirty="0">
                  <a:latin typeface="Arial"/>
                  <a:cs typeface="Arial"/>
                </a:rPr>
                <a:t>192</a:t>
              </a:r>
              <a:r>
                <a:rPr sz="1800" b="1" dirty="0">
                  <a:latin typeface="Arial"/>
                  <a:cs typeface="Arial"/>
                </a:rPr>
                <a:t>.</a:t>
              </a:r>
              <a:r>
                <a:rPr sz="1800" b="1" spc="-10" dirty="0">
                  <a:latin typeface="Arial"/>
                  <a:cs typeface="Arial"/>
                </a:rPr>
                <a:t>168</a:t>
              </a:r>
              <a:r>
                <a:rPr sz="1800" b="1" dirty="0">
                  <a:latin typeface="Arial"/>
                  <a:cs typeface="Arial"/>
                </a:rPr>
                <a:t>.</a:t>
              </a:r>
              <a:r>
                <a:rPr sz="1800" b="1" spc="-10" dirty="0">
                  <a:latin typeface="Arial"/>
                  <a:cs typeface="Arial"/>
                </a:rPr>
                <a:t>100</a:t>
              </a:r>
              <a:r>
                <a:rPr sz="1800" b="1" dirty="0">
                  <a:latin typeface="Arial"/>
                  <a:cs typeface="Arial"/>
                </a:rPr>
                <a:t>.</a:t>
              </a:r>
              <a:r>
                <a:rPr sz="1800" b="1" spc="-10" dirty="0">
                  <a:latin typeface="Arial"/>
                  <a:cs typeface="Arial"/>
                </a:rPr>
                <a:t>9</a:t>
              </a:r>
              <a:r>
                <a:rPr sz="1800" b="1" spc="-5" dirty="0">
                  <a:latin typeface="Arial"/>
                  <a:cs typeface="Arial"/>
                </a:rPr>
                <a:t>9</a:t>
              </a:r>
              <a:endParaRPr sz="1800">
                <a:latin typeface="Arial"/>
                <a:cs typeface="Arial"/>
              </a:endParaRPr>
            </a:p>
          </p:txBody>
        </p:sp>
        <p:sp>
          <p:nvSpPr>
            <p:cNvPr id="10" name="object 25"/>
            <p:cNvSpPr txBox="1"/>
            <p:nvPr/>
          </p:nvSpPr>
          <p:spPr>
            <a:xfrm>
              <a:off x="4127522" y="2792398"/>
              <a:ext cx="2436837" cy="47005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1200" b="1" spc="-5" dirty="0">
                  <a:solidFill>
                    <a:srgbClr val="FF0000"/>
                  </a:solidFill>
                  <a:latin typeface="+mj-lt"/>
                  <a:cs typeface="Arial"/>
                </a:rPr>
                <a:t>IP de Destination  </a:t>
              </a:r>
              <a:r>
                <a:rPr sz="1200" b="1" spc="-5">
                  <a:solidFill>
                    <a:srgbClr val="FF0000"/>
                  </a:solidFill>
                  <a:latin typeface="+mj-lt"/>
                  <a:cs typeface="Arial"/>
                </a:rPr>
                <a:t>=</a:t>
              </a:r>
              <a:r>
                <a:rPr sz="1200" b="1" spc="-55">
                  <a:solidFill>
                    <a:srgbClr val="FF0000"/>
                  </a:solidFill>
                  <a:latin typeface="+mj-lt"/>
                  <a:cs typeface="Arial"/>
                </a:rPr>
                <a:t> </a:t>
              </a:r>
              <a:r>
                <a:rPr sz="1200" b="1" spc="-10">
                  <a:solidFill>
                    <a:srgbClr val="FF0000"/>
                  </a:solidFill>
                  <a:latin typeface="+mj-lt"/>
                  <a:cs typeface="Arial"/>
                </a:rPr>
                <a:t>172.16.3.10</a:t>
              </a:r>
              <a:endParaRPr lang="fr-FR" sz="1200" b="1" spc="-10" dirty="0">
                <a:solidFill>
                  <a:srgbClr val="FF0000"/>
                </a:solidFill>
                <a:latin typeface="+mj-lt"/>
                <a:cs typeface="Arial"/>
              </a:endParaRPr>
            </a:p>
            <a:p>
              <a:pPr marL="12700">
                <a:defRPr/>
              </a:pPr>
              <a:r>
                <a:rPr lang="fr-FR" sz="1200" b="1" spc="-5" dirty="0">
                  <a:solidFill>
                    <a:srgbClr val="FF0000"/>
                  </a:solidFill>
                  <a:latin typeface="+mj-lt"/>
                  <a:cs typeface="Arial"/>
                </a:rPr>
                <a:t>IP Source  =</a:t>
              </a:r>
              <a:r>
                <a:rPr lang="fr-FR" sz="1200" b="1" spc="-65" dirty="0">
                  <a:solidFill>
                    <a:srgbClr val="FF0000"/>
                  </a:solidFill>
                  <a:latin typeface="+mj-lt"/>
                  <a:cs typeface="Arial"/>
                </a:rPr>
                <a:t> </a:t>
              </a:r>
              <a:r>
                <a:rPr lang="fr-FR" sz="1200" b="1" spc="-10" dirty="0">
                  <a:solidFill>
                    <a:srgbClr val="FF0000"/>
                  </a:solidFill>
                  <a:latin typeface="+mj-lt"/>
                  <a:cs typeface="Arial"/>
                </a:rPr>
                <a:t>192.168.100.99</a:t>
              </a:r>
              <a:endParaRPr sz="1200">
                <a:latin typeface="+mj-lt"/>
                <a:cs typeface="Arial"/>
              </a:endParaRPr>
            </a:p>
          </p:txBody>
        </p:sp>
        <p:sp>
          <p:nvSpPr>
            <p:cNvPr id="45071" name="object 27"/>
            <p:cNvSpPr>
              <a:spLocks noChangeArrowheads="1"/>
            </p:cNvSpPr>
            <p:nvPr/>
          </p:nvSpPr>
          <p:spPr bwMode="auto">
            <a:xfrm>
              <a:off x="4203070" y="3777995"/>
              <a:ext cx="1895855" cy="600456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5072" name="object 28"/>
            <p:cNvSpPr>
              <a:spLocks noChangeArrowheads="1"/>
            </p:cNvSpPr>
            <p:nvPr/>
          </p:nvSpPr>
          <p:spPr bwMode="auto">
            <a:xfrm>
              <a:off x="2298701" y="3397250"/>
              <a:ext cx="1142999" cy="995171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grpSp>
          <p:nvGrpSpPr>
            <p:cNvPr id="45073" name="Groupe 33"/>
            <p:cNvGrpSpPr>
              <a:grpSpLocks/>
            </p:cNvGrpSpPr>
            <p:nvPr/>
          </p:nvGrpSpPr>
          <p:grpSpPr bwMode="auto">
            <a:xfrm>
              <a:off x="6565900" y="2863850"/>
              <a:ext cx="1598675" cy="1851660"/>
              <a:chOff x="7555869" y="3145534"/>
              <a:chExt cx="1598675" cy="1851660"/>
            </a:xfrm>
          </p:grpSpPr>
          <p:sp>
            <p:nvSpPr>
              <p:cNvPr id="45075" name="object 20"/>
              <p:cNvSpPr>
                <a:spLocks noChangeArrowheads="1"/>
              </p:cNvSpPr>
              <p:nvPr/>
            </p:nvSpPr>
            <p:spPr bwMode="auto">
              <a:xfrm>
                <a:off x="7555869" y="3320796"/>
                <a:ext cx="1598675" cy="457199"/>
              </a:xfrm>
              <a:prstGeom prst="rect">
                <a:avLst/>
              </a:prstGeom>
              <a:blipFill dpi="0" rotWithShape="1">
                <a:blip r:embed="rId7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  <p:sp>
            <p:nvSpPr>
              <p:cNvPr id="16" name="object 22"/>
              <p:cNvSpPr txBox="1"/>
              <p:nvPr/>
            </p:nvSpPr>
            <p:spPr>
              <a:xfrm>
                <a:off x="7863893" y="3145543"/>
                <a:ext cx="1228737" cy="285847"/>
              </a:xfrm>
              <a:prstGeom prst="rect">
                <a:avLst/>
              </a:prstGeom>
            </p:spPr>
            <p:txBody>
              <a:bodyPr lIns="0" tIns="0" rIns="0" bIns="0">
                <a:spAutoFit/>
              </a:bodyPr>
              <a:lstStyle/>
              <a:p>
                <a:pPr marL="12700">
                  <a:defRPr/>
                </a:pPr>
                <a:r>
                  <a:rPr sz="1800" b="1" spc="-10" dirty="0">
                    <a:latin typeface="Arial"/>
                    <a:cs typeface="Arial"/>
                  </a:rPr>
                  <a:t>172</a:t>
                </a:r>
                <a:r>
                  <a:rPr sz="1800" b="1" dirty="0">
                    <a:latin typeface="Arial"/>
                    <a:cs typeface="Arial"/>
                  </a:rPr>
                  <a:t>.</a:t>
                </a:r>
                <a:r>
                  <a:rPr sz="1800" b="1" spc="-10" dirty="0">
                    <a:latin typeface="Arial"/>
                    <a:cs typeface="Arial"/>
                  </a:rPr>
                  <a:t>16</a:t>
                </a:r>
                <a:r>
                  <a:rPr sz="1800" b="1" dirty="0">
                    <a:latin typeface="Arial"/>
                    <a:cs typeface="Arial"/>
                  </a:rPr>
                  <a:t>.</a:t>
                </a:r>
                <a:r>
                  <a:rPr sz="1800" b="1" spc="-10" dirty="0">
                    <a:latin typeface="Arial"/>
                    <a:cs typeface="Arial"/>
                  </a:rPr>
                  <a:t>3</a:t>
                </a:r>
                <a:r>
                  <a:rPr sz="1800" b="1" dirty="0">
                    <a:latin typeface="Arial"/>
                    <a:cs typeface="Arial"/>
                  </a:rPr>
                  <a:t>.</a:t>
                </a:r>
                <a:r>
                  <a:rPr sz="1800" b="1" spc="-10" dirty="0">
                    <a:latin typeface="Arial"/>
                    <a:cs typeface="Arial"/>
                  </a:rPr>
                  <a:t>1</a:t>
                </a:r>
                <a:r>
                  <a:rPr sz="1800" b="1" spc="-5" dirty="0">
                    <a:latin typeface="Arial"/>
                    <a:cs typeface="Arial"/>
                  </a:rPr>
                  <a:t>0</a:t>
                </a:r>
                <a:endParaRPr sz="1800">
                  <a:latin typeface="Arial"/>
                  <a:cs typeface="Arial"/>
                </a:endParaRPr>
              </a:p>
            </p:txBody>
          </p:sp>
          <p:sp>
            <p:nvSpPr>
              <p:cNvPr id="45077" name="object 29"/>
              <p:cNvSpPr>
                <a:spLocks noChangeArrowheads="1"/>
              </p:cNvSpPr>
              <p:nvPr/>
            </p:nvSpPr>
            <p:spPr bwMode="auto">
              <a:xfrm>
                <a:off x="7555869" y="3777995"/>
                <a:ext cx="1598675" cy="1219199"/>
              </a:xfrm>
              <a:prstGeom prst="rect">
                <a:avLst/>
              </a:prstGeom>
              <a:blipFill dpi="0" rotWithShape="1">
                <a:blip r:embed="rId8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fr-FR"/>
              </a:p>
            </p:txBody>
          </p:sp>
        </p:grpSp>
        <p:cxnSp>
          <p:nvCxnSpPr>
            <p:cNvPr id="14" name="Connecteur droit avec flèche 13"/>
            <p:cNvCxnSpPr/>
            <p:nvPr/>
          </p:nvCxnSpPr>
          <p:spPr>
            <a:xfrm>
              <a:off x="3594117" y="3778568"/>
              <a:ext cx="3168681" cy="15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 bwMode="auto">
          <a:xfrm>
            <a:off x="642938" y="1065213"/>
            <a:ext cx="7858125" cy="649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just">
              <a:defRPr/>
            </a:pPr>
            <a:r>
              <a:rPr lang="fr-FR" sz="1800" spc="-5" dirty="0">
                <a:latin typeface="Arial"/>
                <a:cs typeface="Arial"/>
              </a:rPr>
              <a:t>La </a:t>
            </a:r>
            <a:r>
              <a:rPr lang="fr-FR" sz="1800" dirty="0">
                <a:latin typeface="Arial"/>
                <a:cs typeface="Arial"/>
              </a:rPr>
              <a:t>couche réseau </a:t>
            </a:r>
            <a:r>
              <a:rPr lang="fr-FR" sz="1800" spc="-5" dirty="0">
                <a:latin typeface="Arial"/>
                <a:cs typeface="Arial"/>
              </a:rPr>
              <a:t>doit </a:t>
            </a:r>
            <a:r>
              <a:rPr lang="fr-FR" sz="1800" dirty="0">
                <a:latin typeface="Arial"/>
                <a:cs typeface="Arial"/>
              </a:rPr>
              <a:t>ensuite fournir </a:t>
            </a:r>
            <a:r>
              <a:rPr lang="fr-FR" sz="1800" spc="-5" dirty="0">
                <a:latin typeface="Arial"/>
                <a:cs typeface="Arial"/>
              </a:rPr>
              <a:t>des services pour diriger </a:t>
            </a:r>
            <a:r>
              <a:rPr lang="fr-FR" sz="1800" dirty="0">
                <a:latin typeface="Arial"/>
                <a:cs typeface="Arial"/>
              </a:rPr>
              <a:t>ces </a:t>
            </a:r>
            <a:r>
              <a:rPr lang="fr-FR" sz="1800" spc="-5" dirty="0">
                <a:latin typeface="Arial"/>
                <a:cs typeface="Arial"/>
              </a:rPr>
              <a:t>paquets vers leur </a:t>
            </a:r>
            <a:r>
              <a:rPr lang="fr-FR" sz="1800" dirty="0">
                <a:latin typeface="Arial"/>
                <a:cs typeface="Arial"/>
              </a:rPr>
              <a:t>hôte</a:t>
            </a:r>
            <a:r>
              <a:rPr lang="fr-FR" sz="1800" spc="-250" dirty="0">
                <a:latin typeface="Arial"/>
                <a:cs typeface="Arial"/>
              </a:rPr>
              <a:t> </a:t>
            </a:r>
            <a:r>
              <a:rPr lang="fr-FR" sz="1800" spc="-5" dirty="0">
                <a:latin typeface="Arial"/>
                <a:cs typeface="Arial"/>
              </a:rPr>
              <a:t>de destination.</a:t>
            </a:r>
            <a:endParaRPr lang="fr-FR" sz="1800" dirty="0">
              <a:cs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2938" y="1779588"/>
            <a:ext cx="7858125" cy="649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just">
              <a:defRPr/>
            </a:pPr>
            <a:r>
              <a:rPr lang="fr-FR" sz="1800" spc="-5" dirty="0">
                <a:latin typeface="Arial"/>
                <a:cs typeface="Arial"/>
              </a:rPr>
              <a:t>Tous les routeurs doivent examiner l’adresse IP de Destination de couche 3 vers laquelle les  paquets doivent être acheminés.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42938" y="2500313"/>
            <a:ext cx="7858125" cy="64928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just">
              <a:defRPr/>
            </a:pPr>
            <a:r>
              <a:rPr lang="fr-FR" sz="1800" spc="-5" dirty="0">
                <a:latin typeface="Arial"/>
                <a:cs typeface="Arial"/>
              </a:rPr>
              <a:t>Les hôtes source et de destination ne sont pas toujours connectés au même réseau.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642938" y="3279775"/>
            <a:ext cx="7858125" cy="6492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just">
              <a:defRPr/>
            </a:pPr>
            <a:r>
              <a:rPr lang="fr-FR" sz="1800" spc="-5" dirty="0">
                <a:latin typeface="Arial"/>
                <a:cs typeface="Arial"/>
              </a:rPr>
              <a:t>Leur rôle consiste à sélectionner les chemins afin de diriger les paquets vers leur destination. Ce  processus est appelé </a:t>
            </a:r>
            <a:r>
              <a:rPr lang="fr-FR" sz="1800" b="1" spc="-5" dirty="0">
                <a:latin typeface="Arial"/>
                <a:cs typeface="Arial"/>
              </a:rPr>
              <a:t>routage</a:t>
            </a:r>
            <a:r>
              <a:rPr lang="fr-FR" sz="1800" spc="-5" dirty="0">
                <a:latin typeface="Arial"/>
                <a:cs typeface="Arial"/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42938" y="3994150"/>
            <a:ext cx="7858125" cy="9255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algn="just">
              <a:defRPr/>
            </a:pPr>
            <a:r>
              <a:rPr lang="fr-FR" sz="1800" spc="-5" dirty="0">
                <a:latin typeface="Arial"/>
                <a:cs typeface="Arial"/>
              </a:rPr>
              <a:t>Durant le routage, le paquet peut traverser de nombreux périphériques intermédiaires (</a:t>
            </a:r>
            <a:r>
              <a:rPr lang="fr-FR" sz="1800" b="1" spc="-5" dirty="0">
                <a:latin typeface="Arial"/>
                <a:cs typeface="Arial"/>
              </a:rPr>
              <a:t>routeurs</a:t>
            </a:r>
            <a:r>
              <a:rPr lang="fr-FR" sz="1800" spc="-5" dirty="0">
                <a:latin typeface="Arial"/>
                <a:cs typeface="Arial"/>
              </a:rPr>
              <a:t>).  Chaque route empruntée par un paquet pour atteindre le périphérique suivant est appelée</a:t>
            </a:r>
            <a:r>
              <a:rPr lang="fr-FR" sz="1800" b="1" spc="-5" dirty="0">
                <a:latin typeface="Arial"/>
                <a:cs typeface="Arial"/>
              </a:rPr>
              <a:t> saut</a:t>
            </a:r>
            <a:r>
              <a:rPr lang="fr-FR" sz="1800" spc="-5" dirty="0">
                <a:latin typeface="Arial"/>
                <a:cs typeface="Arial"/>
              </a:rPr>
              <a:t>.</a:t>
            </a:r>
          </a:p>
        </p:txBody>
      </p:sp>
      <p:pic>
        <p:nvPicPr>
          <p:cNvPr id="45066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47107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Protocoles de la couche Réseau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14375" y="1071563"/>
            <a:ext cx="7715250" cy="8715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fr-FR" sz="1800" dirty="0">
                <a:latin typeface="+mj-lt"/>
                <a:cs typeface="Arial" charset="0"/>
              </a:rPr>
              <a:t>Les protocoles mis en œuvre dans la couche réseau qui transportent des données utilisateur comprennent :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214438" y="2143125"/>
            <a:ext cx="6429375" cy="20335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>
            <a:spAutoFit/>
          </a:bodyPr>
          <a:lstStyle/>
          <a:p>
            <a:pPr indent="177800"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Protocole IP version 4 (IPv4)</a:t>
            </a:r>
          </a:p>
          <a:p>
            <a:pPr indent="177800"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Protocole IP version 6 (IPv6)</a:t>
            </a:r>
          </a:p>
          <a:p>
            <a:pPr indent="177800"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Protocole IPX de Novell</a:t>
            </a:r>
          </a:p>
          <a:p>
            <a:pPr indent="177800"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AppleTalk</a:t>
            </a:r>
          </a:p>
          <a:p>
            <a:pPr indent="177800"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CLNS (</a:t>
            </a:r>
            <a:r>
              <a:rPr lang="fr-FR" sz="1800" dirty="0" err="1">
                <a:latin typeface="+mj-lt"/>
                <a:cs typeface="Arial" charset="0"/>
              </a:rPr>
              <a:t>Connectionless</a:t>
            </a:r>
            <a:r>
              <a:rPr lang="fr-FR" sz="1800" dirty="0">
                <a:latin typeface="+mj-lt"/>
                <a:cs typeface="Arial" charset="0"/>
              </a:rPr>
              <a:t> Network Service)/</a:t>
            </a:r>
            <a:r>
              <a:rPr lang="fr-FR" sz="1800" dirty="0" err="1">
                <a:latin typeface="+mj-lt"/>
                <a:cs typeface="Arial" charset="0"/>
              </a:rPr>
              <a:t>DECNet</a:t>
            </a:r>
            <a:endParaRPr lang="fr-FR" sz="1800" dirty="0">
              <a:latin typeface="+mj-lt"/>
              <a:cs typeface="Arial" charset="0"/>
            </a:endParaRPr>
          </a:p>
        </p:txBody>
      </p:sp>
      <p:sp>
        <p:nvSpPr>
          <p:cNvPr id="47110" name="Rectangle 7"/>
          <p:cNvSpPr>
            <a:spLocks noChangeArrowheads="1"/>
          </p:cNvSpPr>
          <p:nvPr/>
        </p:nvSpPr>
        <p:spPr bwMode="auto">
          <a:xfrm>
            <a:off x="857250" y="1857375"/>
            <a:ext cx="6500813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85813" y="4505325"/>
            <a:ext cx="7929562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fr-FR" sz="1800" dirty="0">
                <a:latin typeface="+mj-lt"/>
                <a:cs typeface="Arial" charset="0"/>
              </a:rPr>
              <a:t>Le protocole IP (IPv4 et IPv6) constitue le protocole de transport de données de couche 3 le plus répandu. Les autres protocoles ne seront qu’abordés.</a:t>
            </a:r>
          </a:p>
        </p:txBody>
      </p:sp>
      <p:pic>
        <p:nvPicPr>
          <p:cNvPr id="4711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48131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 dirty="0">
                <a:solidFill>
                  <a:srgbClr val="000000"/>
                </a:solidFill>
                <a:latin typeface="Arial" pitchFamily="34" charset="0"/>
              </a:rPr>
              <a:t>Caractéristiques de base de IPv4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71500" y="1071563"/>
            <a:ext cx="7715250" cy="646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just">
              <a:defRPr/>
            </a:pPr>
            <a:r>
              <a:rPr lang="fr-FR" sz="1800" b="1" dirty="0">
                <a:latin typeface="+mj-lt"/>
                <a:cs typeface="Arial" charset="0"/>
              </a:rPr>
              <a:t>Sans connexion</a:t>
            </a:r>
            <a:r>
              <a:rPr lang="fr-FR" sz="1800" dirty="0">
                <a:latin typeface="+mj-lt"/>
                <a:cs typeface="Arial" charset="0"/>
              </a:rPr>
              <a:t>: aucune connexion n’est établie avant l’envoi de paquets de données.</a:t>
            </a:r>
          </a:p>
        </p:txBody>
      </p:sp>
      <p:pic>
        <p:nvPicPr>
          <p:cNvPr id="368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3575050"/>
            <a:ext cx="6624637" cy="278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571500" y="1925638"/>
            <a:ext cx="7715250" cy="646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just">
              <a:defRPr/>
            </a:pPr>
            <a:r>
              <a:rPr lang="fr-FR" sz="1800" b="1" dirty="0">
                <a:latin typeface="+mj-lt"/>
                <a:cs typeface="Arial" charset="0"/>
              </a:rPr>
              <a:t>Au mieux (peu fiable)</a:t>
            </a:r>
            <a:r>
              <a:rPr lang="fr-FR" sz="1800" dirty="0">
                <a:latin typeface="+mj-lt"/>
                <a:cs typeface="Arial" charset="0"/>
              </a:rPr>
              <a:t>: aucune surcharge n’est utilisée pour garantir la transmission des paquets.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71500" y="2782888"/>
            <a:ext cx="7715250" cy="6461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just">
              <a:defRPr/>
            </a:pPr>
            <a:r>
              <a:rPr lang="fr-FR" sz="1800" b="1" dirty="0">
                <a:latin typeface="+mj-lt"/>
                <a:cs typeface="Arial" charset="0"/>
              </a:rPr>
              <a:t>Indépendant des médias</a:t>
            </a:r>
            <a:r>
              <a:rPr lang="fr-FR" sz="1800" dirty="0">
                <a:latin typeface="+mj-lt"/>
                <a:cs typeface="Arial" charset="0"/>
              </a:rPr>
              <a:t>: fonctionne indépendamment du média transportant les données.</a:t>
            </a:r>
          </a:p>
        </p:txBody>
      </p:sp>
      <p:pic>
        <p:nvPicPr>
          <p:cNvPr id="4813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30723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12700">
              <a:defRPr/>
            </a:pPr>
            <a:r>
              <a:rPr lang="fr-FR" sz="2400" b="1" dirty="0">
                <a:latin typeface="Arial"/>
                <a:cs typeface="Arial"/>
              </a:rPr>
              <a:t>Calcul du</a:t>
            </a:r>
            <a:r>
              <a:rPr lang="fr-FR" sz="2400" b="1" spc="-125" dirty="0">
                <a:latin typeface="Arial"/>
                <a:cs typeface="Arial"/>
              </a:rPr>
              <a:t> </a:t>
            </a:r>
            <a:r>
              <a:rPr lang="fr-FR" sz="2400" b="1" spc="-5" dirty="0">
                <a:latin typeface="Arial"/>
                <a:cs typeface="Arial"/>
              </a:rPr>
              <a:t>MTU</a:t>
            </a:r>
            <a:endParaRPr lang="fr-FR" sz="2400" dirty="0">
              <a:latin typeface="Arial"/>
              <a:cs typeface="Arial"/>
            </a:endParaRPr>
          </a:p>
        </p:txBody>
      </p:sp>
      <p:sp>
        <p:nvSpPr>
          <p:cNvPr id="40965" name="ZoneTexte 6"/>
          <p:cNvSpPr txBox="1">
            <a:spLocks noChangeArrowheads="1"/>
          </p:cNvSpPr>
          <p:nvPr/>
        </p:nvSpPr>
        <p:spPr bwMode="auto">
          <a:xfrm>
            <a:off x="642938" y="4017963"/>
            <a:ext cx="78581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42900" eaLnBrk="0" hangingPunct="0">
              <a:tabLst>
                <a:tab pos="355600" algn="l"/>
                <a:tab pos="6611938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55600" algn="l"/>
                <a:tab pos="6611938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55600" algn="l"/>
                <a:tab pos="6611938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55600" algn="l"/>
                <a:tab pos="6611938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55600" algn="l"/>
                <a:tab pos="6611938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  <a:tab pos="6611938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  <a:tab pos="6611938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  <a:tab pos="6611938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  <a:tab pos="6611938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2163"/>
              </a:lnSpc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>
                <a:latin typeface="Arial" pitchFamily="34" charset="0"/>
              </a:rPr>
              <a:t>Normalement, le “MTU de l’interface de sortie“  du hôte moins 40  correspond au MSS (Taille de segment maximum).</a:t>
            </a:r>
          </a:p>
          <a:p>
            <a:pPr eaLnBrk="1" hangingPunct="1">
              <a:lnSpc>
                <a:spcPts val="2163"/>
              </a:lnSpc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>
                <a:latin typeface="Arial" pitchFamily="34" charset="0"/>
              </a:rPr>
              <a:t>Par exemple, pour Ethernet, la valeur MSS de TCP sur IP est </a:t>
            </a:r>
            <a:r>
              <a:rPr lang="fr-FR" sz="1800">
                <a:solidFill>
                  <a:srgbClr val="FF0000"/>
                </a:solidFill>
                <a:latin typeface="Arial" pitchFamily="34" charset="0"/>
              </a:rPr>
              <a:t>1460  </a:t>
            </a:r>
            <a:r>
              <a:rPr lang="fr-FR" sz="1800">
                <a:latin typeface="Arial" pitchFamily="34" charset="0"/>
              </a:rPr>
              <a:t>(1500 – </a:t>
            </a:r>
            <a:r>
              <a:rPr lang="fr-FR" sz="1800">
                <a:solidFill>
                  <a:srgbClr val="009999"/>
                </a:solidFill>
                <a:latin typeface="Arial" pitchFamily="34" charset="0"/>
              </a:rPr>
              <a:t>40</a:t>
            </a:r>
            <a:r>
              <a:rPr lang="fr-FR" sz="1800">
                <a:latin typeface="Arial" pitchFamily="34" charset="0"/>
              </a:rPr>
              <a:t>)</a:t>
            </a:r>
          </a:p>
          <a:p>
            <a:pPr eaLnBrk="1" hangingPunct="1">
              <a:lnSpc>
                <a:spcPts val="2163"/>
              </a:lnSpc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>
                <a:latin typeface="Arial" pitchFamily="34" charset="0"/>
              </a:rPr>
              <a:t>Lors de l’établissement de session d’un hôte TCP, le segment SYN est  envoyé avec la taille de segment TCP qui est le MSS.</a:t>
            </a:r>
          </a:p>
          <a:p>
            <a:pPr eaLnBrk="1" hangingPunct="1">
              <a:lnSpc>
                <a:spcPts val="2163"/>
              </a:lnSpc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>
                <a:latin typeface="Arial" pitchFamily="34" charset="0"/>
              </a:rPr>
              <a:t>La </a:t>
            </a:r>
            <a:r>
              <a:rPr lang="fr-FR" sz="1800" b="1">
                <a:latin typeface="Arial" pitchFamily="34" charset="0"/>
              </a:rPr>
              <a:t>valeur du champ MSS </a:t>
            </a:r>
            <a:r>
              <a:rPr lang="fr-FR" sz="1800">
                <a:latin typeface="Arial" pitchFamily="34" charset="0"/>
              </a:rPr>
              <a:t>est déterminée par le MTU configuré dans le  hôte.</a:t>
            </a:r>
          </a:p>
          <a:p>
            <a:pPr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>
                <a:latin typeface="Arial" pitchFamily="34" charset="0"/>
              </a:rPr>
              <a:t>Le </a:t>
            </a:r>
            <a:r>
              <a:rPr lang="fr-FR" sz="1800" b="1">
                <a:latin typeface="Arial" pitchFamily="34" charset="0"/>
              </a:rPr>
              <a:t>MTU Ethernet par défaut </a:t>
            </a:r>
            <a:r>
              <a:rPr lang="fr-FR" sz="1800">
                <a:latin typeface="Arial" pitchFamily="34" charset="0"/>
              </a:rPr>
              <a:t>est 1500 octets.</a:t>
            </a:r>
          </a:p>
        </p:txBody>
      </p:sp>
      <p:grpSp>
        <p:nvGrpSpPr>
          <p:cNvPr id="49157" name="Groupe 7"/>
          <p:cNvGrpSpPr>
            <a:grpSpLocks/>
          </p:cNvGrpSpPr>
          <p:nvPr/>
        </p:nvGrpSpPr>
        <p:grpSpPr bwMode="auto">
          <a:xfrm>
            <a:off x="357188" y="1196975"/>
            <a:ext cx="8572500" cy="2803525"/>
            <a:chOff x="852817" y="2189989"/>
            <a:chExt cx="9065252" cy="2803929"/>
          </a:xfrm>
        </p:grpSpPr>
        <p:sp>
          <p:nvSpPr>
            <p:cNvPr id="49160" name="object 3"/>
            <p:cNvSpPr>
              <a:spLocks noChangeArrowheads="1"/>
            </p:cNvSpPr>
            <p:nvPr/>
          </p:nvSpPr>
          <p:spPr bwMode="auto">
            <a:xfrm>
              <a:off x="9831202" y="3093722"/>
              <a:ext cx="36576" cy="18288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61" name="object 4"/>
            <p:cNvSpPr>
              <a:spLocks noChangeArrowheads="1"/>
            </p:cNvSpPr>
            <p:nvPr/>
          </p:nvSpPr>
          <p:spPr bwMode="auto">
            <a:xfrm>
              <a:off x="7842381" y="3148585"/>
              <a:ext cx="50292" cy="1828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62" name="object 5"/>
            <p:cNvSpPr>
              <a:spLocks noChangeArrowheads="1"/>
            </p:cNvSpPr>
            <p:nvPr/>
          </p:nvSpPr>
          <p:spPr bwMode="auto">
            <a:xfrm>
              <a:off x="9822057" y="3130298"/>
              <a:ext cx="50292" cy="36576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63" name="object 6"/>
            <p:cNvSpPr>
              <a:spLocks noChangeArrowheads="1"/>
            </p:cNvSpPr>
            <p:nvPr/>
          </p:nvSpPr>
          <p:spPr bwMode="auto">
            <a:xfrm>
              <a:off x="7078857" y="3157729"/>
              <a:ext cx="749808" cy="100584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64" name="object 7"/>
            <p:cNvSpPr>
              <a:spLocks noChangeArrowheads="1"/>
            </p:cNvSpPr>
            <p:nvPr/>
          </p:nvSpPr>
          <p:spPr bwMode="auto">
            <a:xfrm>
              <a:off x="7197730" y="3249169"/>
              <a:ext cx="448056" cy="27432"/>
            </a:xfrm>
            <a:prstGeom prst="rect">
              <a:avLst/>
            </a:prstGeom>
            <a:blipFill dpi="0" rotWithShape="1">
              <a:blip r:embed="rId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65" name="object 8"/>
            <p:cNvSpPr>
              <a:spLocks noChangeArrowheads="1"/>
            </p:cNvSpPr>
            <p:nvPr/>
          </p:nvSpPr>
          <p:spPr bwMode="auto">
            <a:xfrm>
              <a:off x="6457065" y="3249169"/>
              <a:ext cx="530352" cy="146304"/>
            </a:xfrm>
            <a:prstGeom prst="rect">
              <a:avLst/>
            </a:prstGeom>
            <a:blipFill dpi="0" rotWithShape="1">
              <a:blip r:embed="rId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66" name="object 9"/>
            <p:cNvSpPr>
              <a:spLocks noChangeArrowheads="1"/>
            </p:cNvSpPr>
            <p:nvPr/>
          </p:nvSpPr>
          <p:spPr bwMode="auto">
            <a:xfrm>
              <a:off x="8679057" y="3249169"/>
              <a:ext cx="448056" cy="146304"/>
            </a:xfrm>
            <a:prstGeom prst="rect">
              <a:avLst/>
            </a:prstGeom>
            <a:blipFill dpi="0" rotWithShape="1">
              <a:blip r:embed="rId1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67" name="object 10"/>
            <p:cNvSpPr>
              <a:spLocks noChangeArrowheads="1"/>
            </p:cNvSpPr>
            <p:nvPr/>
          </p:nvSpPr>
          <p:spPr bwMode="auto">
            <a:xfrm>
              <a:off x="7069714" y="3322322"/>
              <a:ext cx="768096" cy="100584"/>
            </a:xfrm>
            <a:prstGeom prst="rect">
              <a:avLst/>
            </a:prstGeom>
            <a:blipFill dpi="0" rotWithShape="1">
              <a:blip r:embed="rId1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68" name="object 11"/>
            <p:cNvSpPr>
              <a:spLocks noChangeArrowheads="1"/>
            </p:cNvSpPr>
            <p:nvPr/>
          </p:nvSpPr>
          <p:spPr bwMode="auto">
            <a:xfrm>
              <a:off x="5917570" y="3166873"/>
              <a:ext cx="310896" cy="274320"/>
            </a:xfrm>
            <a:prstGeom prst="rect">
              <a:avLst/>
            </a:prstGeom>
            <a:blipFill dpi="0" rotWithShape="1">
              <a:blip r:embed="rId1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69" name="object 12"/>
            <p:cNvSpPr>
              <a:spLocks noChangeArrowheads="1"/>
            </p:cNvSpPr>
            <p:nvPr/>
          </p:nvSpPr>
          <p:spPr bwMode="auto">
            <a:xfrm>
              <a:off x="7088002" y="3413761"/>
              <a:ext cx="448056" cy="45720"/>
            </a:xfrm>
            <a:prstGeom prst="rect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70" name="object 13"/>
            <p:cNvSpPr>
              <a:spLocks noChangeArrowheads="1"/>
            </p:cNvSpPr>
            <p:nvPr/>
          </p:nvSpPr>
          <p:spPr bwMode="auto">
            <a:xfrm>
              <a:off x="7069714" y="3413761"/>
              <a:ext cx="832104" cy="82296"/>
            </a:xfrm>
            <a:prstGeom prst="rect">
              <a:avLst/>
            </a:prstGeom>
            <a:blipFill dpi="0" rotWithShape="1">
              <a:blip r:embed="rId1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71" name="object 14"/>
            <p:cNvSpPr>
              <a:spLocks noChangeArrowheads="1"/>
            </p:cNvSpPr>
            <p:nvPr/>
          </p:nvSpPr>
          <p:spPr bwMode="auto">
            <a:xfrm>
              <a:off x="5780409" y="3139441"/>
              <a:ext cx="4096512" cy="374904"/>
            </a:xfrm>
            <a:prstGeom prst="rect">
              <a:avLst/>
            </a:prstGeom>
            <a:blipFill dpi="0" rotWithShape="1">
              <a:blip r:embed="rId1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72" name="object 15"/>
            <p:cNvSpPr>
              <a:spLocks noChangeArrowheads="1"/>
            </p:cNvSpPr>
            <p:nvPr/>
          </p:nvSpPr>
          <p:spPr bwMode="auto">
            <a:xfrm>
              <a:off x="6356482" y="3514345"/>
              <a:ext cx="27432" cy="18288"/>
            </a:xfrm>
            <a:prstGeom prst="rect">
              <a:avLst/>
            </a:prstGeom>
            <a:blipFill dpi="0" rotWithShape="1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73" name="object 16"/>
            <p:cNvSpPr>
              <a:spLocks noChangeArrowheads="1"/>
            </p:cNvSpPr>
            <p:nvPr/>
          </p:nvSpPr>
          <p:spPr bwMode="auto">
            <a:xfrm>
              <a:off x="9822057" y="3505201"/>
              <a:ext cx="50292" cy="27432"/>
            </a:xfrm>
            <a:prstGeom prst="rect">
              <a:avLst/>
            </a:prstGeom>
            <a:blipFill dpi="0" rotWithShape="1">
              <a:blip r:embed="rId1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74" name="object 17"/>
            <p:cNvSpPr>
              <a:spLocks noChangeArrowheads="1"/>
            </p:cNvSpPr>
            <p:nvPr/>
          </p:nvSpPr>
          <p:spPr bwMode="auto">
            <a:xfrm>
              <a:off x="7828666" y="3505201"/>
              <a:ext cx="73152" cy="36576"/>
            </a:xfrm>
            <a:prstGeom prst="rect">
              <a:avLst/>
            </a:prstGeom>
            <a:blipFill dpi="0" rotWithShape="1">
              <a:blip r:embed="rId1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75" name="object 18"/>
            <p:cNvSpPr>
              <a:spLocks noChangeArrowheads="1"/>
            </p:cNvSpPr>
            <p:nvPr/>
          </p:nvSpPr>
          <p:spPr bwMode="auto">
            <a:xfrm>
              <a:off x="7842381" y="3532634"/>
              <a:ext cx="41148" cy="9144"/>
            </a:xfrm>
            <a:prstGeom prst="rect">
              <a:avLst/>
            </a:prstGeom>
            <a:blipFill dpi="0" rotWithShape="1">
              <a:blip r:embed="rId1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76" name="object 19"/>
            <p:cNvSpPr>
              <a:spLocks noChangeArrowheads="1"/>
            </p:cNvSpPr>
            <p:nvPr/>
          </p:nvSpPr>
          <p:spPr bwMode="auto">
            <a:xfrm>
              <a:off x="7197730" y="3514345"/>
              <a:ext cx="164592" cy="36576"/>
            </a:xfrm>
            <a:prstGeom prst="rect">
              <a:avLst/>
            </a:prstGeom>
            <a:blipFill dpi="0" rotWithShape="1">
              <a:blip r:embed="rId2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77" name="object 20"/>
            <p:cNvSpPr>
              <a:spLocks noChangeArrowheads="1"/>
            </p:cNvSpPr>
            <p:nvPr/>
          </p:nvSpPr>
          <p:spPr bwMode="auto">
            <a:xfrm>
              <a:off x="7417186" y="3514345"/>
              <a:ext cx="64008" cy="36576"/>
            </a:xfrm>
            <a:prstGeom prst="rect">
              <a:avLst/>
            </a:prstGeom>
            <a:blipFill dpi="0" rotWithShape="1">
              <a:blip r:embed="rId2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78" name="object 21"/>
            <p:cNvSpPr>
              <a:spLocks noChangeArrowheads="1"/>
            </p:cNvSpPr>
            <p:nvPr/>
          </p:nvSpPr>
          <p:spPr bwMode="auto">
            <a:xfrm>
              <a:off x="7572633" y="3514345"/>
              <a:ext cx="36576" cy="36576"/>
            </a:xfrm>
            <a:prstGeom prst="rect">
              <a:avLst/>
            </a:prstGeom>
            <a:blipFill dpi="0" rotWithShape="1">
              <a:blip r:embed="rId2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79" name="object 22"/>
            <p:cNvSpPr>
              <a:spLocks noChangeArrowheads="1"/>
            </p:cNvSpPr>
            <p:nvPr/>
          </p:nvSpPr>
          <p:spPr bwMode="auto">
            <a:xfrm>
              <a:off x="6539362" y="3523489"/>
              <a:ext cx="594360" cy="109728"/>
            </a:xfrm>
            <a:prstGeom prst="rect">
              <a:avLst/>
            </a:prstGeom>
            <a:blipFill dpi="0" rotWithShape="1">
              <a:blip r:embed="rId2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80" name="object 23"/>
            <p:cNvSpPr>
              <a:spLocks noChangeArrowheads="1"/>
            </p:cNvSpPr>
            <p:nvPr/>
          </p:nvSpPr>
          <p:spPr bwMode="auto">
            <a:xfrm>
              <a:off x="5771265" y="3505201"/>
              <a:ext cx="4105655" cy="256032"/>
            </a:xfrm>
            <a:prstGeom prst="rect">
              <a:avLst/>
            </a:prstGeom>
            <a:blipFill dpi="0" rotWithShape="1">
              <a:blip r:embed="rId2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81" name="object 24"/>
            <p:cNvSpPr>
              <a:spLocks noChangeArrowheads="1"/>
            </p:cNvSpPr>
            <p:nvPr/>
          </p:nvSpPr>
          <p:spPr bwMode="auto">
            <a:xfrm>
              <a:off x="8857366" y="3752089"/>
              <a:ext cx="41148" cy="18288"/>
            </a:xfrm>
            <a:prstGeom prst="rect">
              <a:avLst/>
            </a:prstGeom>
            <a:blipFill dpi="0" rotWithShape="1">
              <a:blip r:embed="rId2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82" name="object 25"/>
            <p:cNvSpPr>
              <a:spLocks noChangeArrowheads="1"/>
            </p:cNvSpPr>
            <p:nvPr/>
          </p:nvSpPr>
          <p:spPr bwMode="auto">
            <a:xfrm>
              <a:off x="9812914" y="3752089"/>
              <a:ext cx="59436" cy="18288"/>
            </a:xfrm>
            <a:prstGeom prst="rect">
              <a:avLst/>
            </a:prstGeom>
            <a:blipFill dpi="0" rotWithShape="1">
              <a:blip r:embed="rId2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83" name="object 26"/>
            <p:cNvSpPr>
              <a:spLocks noChangeArrowheads="1"/>
            </p:cNvSpPr>
            <p:nvPr/>
          </p:nvSpPr>
          <p:spPr bwMode="auto">
            <a:xfrm>
              <a:off x="7846954" y="3761234"/>
              <a:ext cx="27432" cy="18288"/>
            </a:xfrm>
            <a:prstGeom prst="rect">
              <a:avLst/>
            </a:prstGeom>
            <a:blipFill dpi="0" rotWithShape="1">
              <a:blip r:embed="rId1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84" name="object 27"/>
            <p:cNvSpPr>
              <a:spLocks noChangeArrowheads="1"/>
            </p:cNvSpPr>
            <p:nvPr/>
          </p:nvSpPr>
          <p:spPr bwMode="auto">
            <a:xfrm>
              <a:off x="9136257" y="3779522"/>
              <a:ext cx="466344" cy="155448"/>
            </a:xfrm>
            <a:prstGeom prst="rect">
              <a:avLst/>
            </a:prstGeom>
            <a:blipFill dpi="0" rotWithShape="1">
              <a:blip r:embed="rId2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85" name="object 28"/>
            <p:cNvSpPr>
              <a:spLocks noChangeArrowheads="1"/>
            </p:cNvSpPr>
            <p:nvPr/>
          </p:nvSpPr>
          <p:spPr bwMode="auto">
            <a:xfrm>
              <a:off x="7225162" y="3779522"/>
              <a:ext cx="365760" cy="164592"/>
            </a:xfrm>
            <a:prstGeom prst="rect">
              <a:avLst/>
            </a:prstGeom>
            <a:blipFill dpi="0" rotWithShape="1">
              <a:blip r:embed="rId2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86" name="object 29"/>
            <p:cNvSpPr>
              <a:spLocks noChangeArrowheads="1"/>
            </p:cNvSpPr>
            <p:nvPr/>
          </p:nvSpPr>
          <p:spPr bwMode="auto">
            <a:xfrm>
              <a:off x="9831202" y="3934969"/>
              <a:ext cx="36576" cy="18288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87" name="object 30"/>
            <p:cNvSpPr>
              <a:spLocks noChangeArrowheads="1"/>
            </p:cNvSpPr>
            <p:nvPr/>
          </p:nvSpPr>
          <p:spPr bwMode="auto">
            <a:xfrm>
              <a:off x="5789553" y="3761234"/>
              <a:ext cx="4087368" cy="265176"/>
            </a:xfrm>
            <a:prstGeom prst="rect">
              <a:avLst/>
            </a:prstGeom>
            <a:blipFill dpi="0" rotWithShape="1">
              <a:blip r:embed="rId2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88" name="object 31"/>
            <p:cNvSpPr>
              <a:spLocks noChangeArrowheads="1"/>
            </p:cNvSpPr>
            <p:nvPr/>
          </p:nvSpPr>
          <p:spPr bwMode="auto">
            <a:xfrm>
              <a:off x="7682362" y="4026410"/>
              <a:ext cx="356616" cy="164592"/>
            </a:xfrm>
            <a:prstGeom prst="rect">
              <a:avLst/>
            </a:prstGeom>
            <a:blipFill dpi="0" rotWithShape="1">
              <a:blip r:embed="rId30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89" name="object 32"/>
            <p:cNvSpPr>
              <a:spLocks noChangeArrowheads="1"/>
            </p:cNvSpPr>
            <p:nvPr/>
          </p:nvSpPr>
          <p:spPr bwMode="auto">
            <a:xfrm>
              <a:off x="5771265" y="4026410"/>
              <a:ext cx="4105655" cy="438912"/>
            </a:xfrm>
            <a:prstGeom prst="rect">
              <a:avLst/>
            </a:prstGeom>
            <a:blipFill dpi="0" rotWithShape="1">
              <a:blip r:embed="rId31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90" name="object 33"/>
            <p:cNvSpPr>
              <a:spLocks noChangeArrowheads="1"/>
            </p:cNvSpPr>
            <p:nvPr/>
          </p:nvSpPr>
          <p:spPr bwMode="auto">
            <a:xfrm>
              <a:off x="5771265" y="2197610"/>
              <a:ext cx="4114800" cy="713232"/>
            </a:xfrm>
            <a:prstGeom prst="rect">
              <a:avLst/>
            </a:prstGeom>
            <a:blipFill dpi="0" rotWithShape="1">
              <a:blip r:embed="rId3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91" name="object 34"/>
            <p:cNvSpPr>
              <a:spLocks noChangeArrowheads="1"/>
            </p:cNvSpPr>
            <p:nvPr/>
          </p:nvSpPr>
          <p:spPr bwMode="auto">
            <a:xfrm>
              <a:off x="9858633" y="290627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92" name="object 35"/>
            <p:cNvSpPr>
              <a:spLocks noChangeArrowheads="1"/>
            </p:cNvSpPr>
            <p:nvPr/>
          </p:nvSpPr>
          <p:spPr bwMode="auto">
            <a:xfrm>
              <a:off x="9858633" y="291541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93" name="object 36"/>
            <p:cNvSpPr>
              <a:spLocks noChangeArrowheads="1"/>
            </p:cNvSpPr>
            <p:nvPr/>
          </p:nvSpPr>
          <p:spPr bwMode="auto">
            <a:xfrm>
              <a:off x="9858633" y="292455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94" name="object 37"/>
            <p:cNvSpPr>
              <a:spLocks noChangeArrowheads="1"/>
            </p:cNvSpPr>
            <p:nvPr/>
          </p:nvSpPr>
          <p:spPr bwMode="auto">
            <a:xfrm>
              <a:off x="9863205" y="2901697"/>
              <a:ext cx="0" cy="210820"/>
            </a:xfrm>
            <a:custGeom>
              <a:avLst/>
              <a:gdLst>
                <a:gd name="T0" fmla="*/ 0 h 210819"/>
                <a:gd name="T1" fmla="*/ 210326 h 210819"/>
                <a:gd name="T2" fmla="*/ 0 60000 65536"/>
                <a:gd name="T3" fmla="*/ 0 60000 65536"/>
                <a:gd name="T4" fmla="*/ 0 h 210819"/>
                <a:gd name="T5" fmla="*/ 210819 h 2108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210819">
                  <a:moveTo>
                    <a:pt x="0" y="0"/>
                  </a:moveTo>
                  <a:lnTo>
                    <a:pt x="0" y="210312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95" name="object 38"/>
            <p:cNvSpPr>
              <a:spLocks noChangeArrowheads="1"/>
            </p:cNvSpPr>
            <p:nvPr/>
          </p:nvSpPr>
          <p:spPr bwMode="auto">
            <a:xfrm>
              <a:off x="9858633" y="294284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96" name="object 39"/>
            <p:cNvSpPr>
              <a:spLocks noChangeArrowheads="1"/>
            </p:cNvSpPr>
            <p:nvPr/>
          </p:nvSpPr>
          <p:spPr bwMode="auto">
            <a:xfrm>
              <a:off x="9858633" y="29519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97" name="object 40"/>
            <p:cNvSpPr>
              <a:spLocks noChangeArrowheads="1"/>
            </p:cNvSpPr>
            <p:nvPr/>
          </p:nvSpPr>
          <p:spPr bwMode="auto">
            <a:xfrm>
              <a:off x="9858633" y="29611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98" name="object 41"/>
            <p:cNvSpPr>
              <a:spLocks noChangeArrowheads="1"/>
            </p:cNvSpPr>
            <p:nvPr/>
          </p:nvSpPr>
          <p:spPr bwMode="auto">
            <a:xfrm>
              <a:off x="9858633" y="297942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199" name="object 42"/>
            <p:cNvSpPr>
              <a:spLocks noChangeArrowheads="1"/>
            </p:cNvSpPr>
            <p:nvPr/>
          </p:nvSpPr>
          <p:spPr bwMode="auto">
            <a:xfrm>
              <a:off x="9858633" y="29885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00" name="object 43"/>
            <p:cNvSpPr>
              <a:spLocks noChangeArrowheads="1"/>
            </p:cNvSpPr>
            <p:nvPr/>
          </p:nvSpPr>
          <p:spPr bwMode="auto">
            <a:xfrm>
              <a:off x="9858633" y="299770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01" name="object 44"/>
            <p:cNvSpPr>
              <a:spLocks noChangeArrowheads="1"/>
            </p:cNvSpPr>
            <p:nvPr/>
          </p:nvSpPr>
          <p:spPr bwMode="auto">
            <a:xfrm>
              <a:off x="9858633" y="301599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02" name="object 45"/>
            <p:cNvSpPr>
              <a:spLocks noChangeArrowheads="1"/>
            </p:cNvSpPr>
            <p:nvPr/>
          </p:nvSpPr>
          <p:spPr bwMode="auto">
            <a:xfrm>
              <a:off x="9858633" y="302514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03" name="object 46"/>
            <p:cNvSpPr>
              <a:spLocks noChangeArrowheads="1"/>
            </p:cNvSpPr>
            <p:nvPr/>
          </p:nvSpPr>
          <p:spPr bwMode="auto">
            <a:xfrm>
              <a:off x="9858633" y="303428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04" name="object 47"/>
            <p:cNvSpPr>
              <a:spLocks noChangeArrowheads="1"/>
            </p:cNvSpPr>
            <p:nvPr/>
          </p:nvSpPr>
          <p:spPr bwMode="auto">
            <a:xfrm>
              <a:off x="9858633" y="305257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05" name="object 48"/>
            <p:cNvSpPr>
              <a:spLocks noChangeArrowheads="1"/>
            </p:cNvSpPr>
            <p:nvPr/>
          </p:nvSpPr>
          <p:spPr bwMode="auto">
            <a:xfrm>
              <a:off x="9858633" y="306171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06" name="object 49"/>
            <p:cNvSpPr>
              <a:spLocks noChangeArrowheads="1"/>
            </p:cNvSpPr>
            <p:nvPr/>
          </p:nvSpPr>
          <p:spPr bwMode="auto">
            <a:xfrm>
              <a:off x="9858633" y="307086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07" name="object 50"/>
            <p:cNvSpPr>
              <a:spLocks noChangeArrowheads="1"/>
            </p:cNvSpPr>
            <p:nvPr/>
          </p:nvSpPr>
          <p:spPr bwMode="auto">
            <a:xfrm>
              <a:off x="9858633" y="308915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08" name="object 51"/>
            <p:cNvSpPr>
              <a:spLocks noChangeArrowheads="1"/>
            </p:cNvSpPr>
            <p:nvPr/>
          </p:nvSpPr>
          <p:spPr bwMode="auto">
            <a:xfrm>
              <a:off x="5780409" y="2910842"/>
              <a:ext cx="4096511" cy="228600"/>
            </a:xfrm>
            <a:prstGeom prst="rect">
              <a:avLst/>
            </a:prstGeom>
            <a:blipFill dpi="0" rotWithShape="1">
              <a:blip r:embed="rId3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09" name="object 52"/>
            <p:cNvSpPr>
              <a:spLocks noChangeArrowheads="1"/>
            </p:cNvSpPr>
            <p:nvPr/>
          </p:nvSpPr>
          <p:spPr bwMode="auto">
            <a:xfrm>
              <a:off x="6329050" y="313486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10" name="object 53"/>
            <p:cNvSpPr>
              <a:spLocks noChangeArrowheads="1"/>
            </p:cNvSpPr>
            <p:nvPr/>
          </p:nvSpPr>
          <p:spPr bwMode="auto">
            <a:xfrm>
              <a:off x="6329050" y="314401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11" name="object 54"/>
            <p:cNvSpPr>
              <a:spLocks noChangeArrowheads="1"/>
            </p:cNvSpPr>
            <p:nvPr/>
          </p:nvSpPr>
          <p:spPr bwMode="auto">
            <a:xfrm>
              <a:off x="6329050" y="315315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12" name="object 55"/>
            <p:cNvSpPr>
              <a:spLocks noChangeArrowheads="1"/>
            </p:cNvSpPr>
            <p:nvPr/>
          </p:nvSpPr>
          <p:spPr bwMode="auto">
            <a:xfrm>
              <a:off x="7088002" y="3130298"/>
              <a:ext cx="786384" cy="27432"/>
            </a:xfrm>
            <a:prstGeom prst="rect">
              <a:avLst/>
            </a:prstGeom>
            <a:blipFill dpi="0" rotWithShape="1">
              <a:blip r:embed="rId3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13" name="object 56"/>
            <p:cNvSpPr>
              <a:spLocks noChangeArrowheads="1"/>
            </p:cNvSpPr>
            <p:nvPr/>
          </p:nvSpPr>
          <p:spPr bwMode="auto">
            <a:xfrm>
              <a:off x="6329050" y="316230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14" name="object 57"/>
            <p:cNvSpPr>
              <a:spLocks noChangeArrowheads="1"/>
            </p:cNvSpPr>
            <p:nvPr/>
          </p:nvSpPr>
          <p:spPr bwMode="auto">
            <a:xfrm>
              <a:off x="9858633" y="316230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15" name="object 58"/>
            <p:cNvSpPr>
              <a:spLocks noChangeArrowheads="1"/>
            </p:cNvSpPr>
            <p:nvPr/>
          </p:nvSpPr>
          <p:spPr bwMode="auto">
            <a:xfrm>
              <a:off x="6329050" y="317144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16" name="object 59"/>
            <p:cNvSpPr>
              <a:spLocks noChangeArrowheads="1"/>
            </p:cNvSpPr>
            <p:nvPr/>
          </p:nvSpPr>
          <p:spPr bwMode="auto">
            <a:xfrm>
              <a:off x="7846954" y="317144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17" name="object 60"/>
            <p:cNvSpPr>
              <a:spLocks noChangeArrowheads="1"/>
            </p:cNvSpPr>
            <p:nvPr/>
          </p:nvSpPr>
          <p:spPr bwMode="auto">
            <a:xfrm>
              <a:off x="9858633" y="317144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18" name="object 61"/>
            <p:cNvSpPr>
              <a:spLocks noChangeArrowheads="1"/>
            </p:cNvSpPr>
            <p:nvPr/>
          </p:nvSpPr>
          <p:spPr bwMode="auto">
            <a:xfrm>
              <a:off x="6329050" y="31805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19" name="object 62"/>
            <p:cNvSpPr>
              <a:spLocks noChangeArrowheads="1"/>
            </p:cNvSpPr>
            <p:nvPr/>
          </p:nvSpPr>
          <p:spPr bwMode="auto">
            <a:xfrm>
              <a:off x="7846954" y="31805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20" name="object 63"/>
            <p:cNvSpPr>
              <a:spLocks noChangeArrowheads="1"/>
            </p:cNvSpPr>
            <p:nvPr/>
          </p:nvSpPr>
          <p:spPr bwMode="auto">
            <a:xfrm>
              <a:off x="9858633" y="31805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21" name="object 64"/>
            <p:cNvSpPr>
              <a:spLocks noChangeArrowheads="1"/>
            </p:cNvSpPr>
            <p:nvPr/>
          </p:nvSpPr>
          <p:spPr bwMode="auto">
            <a:xfrm>
              <a:off x="6329050" y="31897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22" name="object 65"/>
            <p:cNvSpPr>
              <a:spLocks noChangeArrowheads="1"/>
            </p:cNvSpPr>
            <p:nvPr/>
          </p:nvSpPr>
          <p:spPr bwMode="auto">
            <a:xfrm>
              <a:off x="7846954" y="31897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23" name="object 66"/>
            <p:cNvSpPr>
              <a:spLocks noChangeArrowheads="1"/>
            </p:cNvSpPr>
            <p:nvPr/>
          </p:nvSpPr>
          <p:spPr bwMode="auto">
            <a:xfrm>
              <a:off x="9858633" y="31897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24" name="object 67"/>
            <p:cNvSpPr>
              <a:spLocks noChangeArrowheads="1"/>
            </p:cNvSpPr>
            <p:nvPr/>
          </p:nvSpPr>
          <p:spPr bwMode="auto">
            <a:xfrm>
              <a:off x="6329050" y="319887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25" name="object 68"/>
            <p:cNvSpPr>
              <a:spLocks noChangeArrowheads="1"/>
            </p:cNvSpPr>
            <p:nvPr/>
          </p:nvSpPr>
          <p:spPr bwMode="auto">
            <a:xfrm>
              <a:off x="7846954" y="319887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26" name="object 69"/>
            <p:cNvSpPr>
              <a:spLocks noChangeArrowheads="1"/>
            </p:cNvSpPr>
            <p:nvPr/>
          </p:nvSpPr>
          <p:spPr bwMode="auto">
            <a:xfrm>
              <a:off x="9858633" y="319887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27" name="object 70"/>
            <p:cNvSpPr>
              <a:spLocks noChangeArrowheads="1"/>
            </p:cNvSpPr>
            <p:nvPr/>
          </p:nvSpPr>
          <p:spPr bwMode="auto">
            <a:xfrm>
              <a:off x="6329050" y="320802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28" name="object 71"/>
            <p:cNvSpPr>
              <a:spLocks noChangeArrowheads="1"/>
            </p:cNvSpPr>
            <p:nvPr/>
          </p:nvSpPr>
          <p:spPr bwMode="auto">
            <a:xfrm>
              <a:off x="7846954" y="320802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29" name="object 72"/>
            <p:cNvSpPr>
              <a:spLocks noChangeArrowheads="1"/>
            </p:cNvSpPr>
            <p:nvPr/>
          </p:nvSpPr>
          <p:spPr bwMode="auto">
            <a:xfrm>
              <a:off x="9858633" y="320802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30" name="object 73"/>
            <p:cNvSpPr>
              <a:spLocks noChangeArrowheads="1"/>
            </p:cNvSpPr>
            <p:nvPr/>
          </p:nvSpPr>
          <p:spPr bwMode="auto">
            <a:xfrm>
              <a:off x="6329050" y="32171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31" name="object 74"/>
            <p:cNvSpPr>
              <a:spLocks noChangeArrowheads="1"/>
            </p:cNvSpPr>
            <p:nvPr/>
          </p:nvSpPr>
          <p:spPr bwMode="auto">
            <a:xfrm>
              <a:off x="7846954" y="32171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32" name="object 75"/>
            <p:cNvSpPr>
              <a:spLocks noChangeArrowheads="1"/>
            </p:cNvSpPr>
            <p:nvPr/>
          </p:nvSpPr>
          <p:spPr bwMode="auto">
            <a:xfrm>
              <a:off x="9858633" y="32171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33" name="object 76"/>
            <p:cNvSpPr>
              <a:spLocks noChangeArrowheads="1"/>
            </p:cNvSpPr>
            <p:nvPr/>
          </p:nvSpPr>
          <p:spPr bwMode="auto">
            <a:xfrm>
              <a:off x="6329050" y="32263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34" name="object 77"/>
            <p:cNvSpPr>
              <a:spLocks noChangeArrowheads="1"/>
            </p:cNvSpPr>
            <p:nvPr/>
          </p:nvSpPr>
          <p:spPr bwMode="auto">
            <a:xfrm>
              <a:off x="7846954" y="32263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35" name="object 78"/>
            <p:cNvSpPr>
              <a:spLocks noChangeArrowheads="1"/>
            </p:cNvSpPr>
            <p:nvPr/>
          </p:nvSpPr>
          <p:spPr bwMode="auto">
            <a:xfrm>
              <a:off x="9858633" y="32263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36" name="object 79"/>
            <p:cNvSpPr>
              <a:spLocks noChangeArrowheads="1"/>
            </p:cNvSpPr>
            <p:nvPr/>
          </p:nvSpPr>
          <p:spPr bwMode="auto">
            <a:xfrm>
              <a:off x="6329050" y="32354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37" name="object 80"/>
            <p:cNvSpPr>
              <a:spLocks noChangeArrowheads="1"/>
            </p:cNvSpPr>
            <p:nvPr/>
          </p:nvSpPr>
          <p:spPr bwMode="auto">
            <a:xfrm>
              <a:off x="7846954" y="32354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38" name="object 81"/>
            <p:cNvSpPr>
              <a:spLocks noChangeArrowheads="1"/>
            </p:cNvSpPr>
            <p:nvPr/>
          </p:nvSpPr>
          <p:spPr bwMode="auto">
            <a:xfrm>
              <a:off x="9858633" y="32354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39" name="object 82"/>
            <p:cNvSpPr>
              <a:spLocks noChangeArrowheads="1"/>
            </p:cNvSpPr>
            <p:nvPr/>
          </p:nvSpPr>
          <p:spPr bwMode="auto">
            <a:xfrm>
              <a:off x="6329050" y="324459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40" name="object 83"/>
            <p:cNvSpPr>
              <a:spLocks noChangeArrowheads="1"/>
            </p:cNvSpPr>
            <p:nvPr/>
          </p:nvSpPr>
          <p:spPr bwMode="auto">
            <a:xfrm>
              <a:off x="7846954" y="324459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41" name="object 84"/>
            <p:cNvSpPr>
              <a:spLocks noChangeArrowheads="1"/>
            </p:cNvSpPr>
            <p:nvPr/>
          </p:nvSpPr>
          <p:spPr bwMode="auto">
            <a:xfrm>
              <a:off x="9858633" y="324459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42" name="object 85"/>
            <p:cNvSpPr>
              <a:spLocks noChangeArrowheads="1"/>
            </p:cNvSpPr>
            <p:nvPr/>
          </p:nvSpPr>
          <p:spPr bwMode="auto">
            <a:xfrm>
              <a:off x="6329050" y="325374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43" name="object 86"/>
            <p:cNvSpPr>
              <a:spLocks noChangeArrowheads="1"/>
            </p:cNvSpPr>
            <p:nvPr/>
          </p:nvSpPr>
          <p:spPr bwMode="auto">
            <a:xfrm>
              <a:off x="7846954" y="325374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44" name="object 87"/>
            <p:cNvSpPr>
              <a:spLocks noChangeArrowheads="1"/>
            </p:cNvSpPr>
            <p:nvPr/>
          </p:nvSpPr>
          <p:spPr bwMode="auto">
            <a:xfrm>
              <a:off x="9858633" y="325374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45" name="object 88"/>
            <p:cNvSpPr>
              <a:spLocks noChangeArrowheads="1"/>
            </p:cNvSpPr>
            <p:nvPr/>
          </p:nvSpPr>
          <p:spPr bwMode="auto">
            <a:xfrm>
              <a:off x="6329050" y="326288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46" name="object 89"/>
            <p:cNvSpPr>
              <a:spLocks noChangeArrowheads="1"/>
            </p:cNvSpPr>
            <p:nvPr/>
          </p:nvSpPr>
          <p:spPr bwMode="auto">
            <a:xfrm>
              <a:off x="7846954" y="326288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47" name="object 90"/>
            <p:cNvSpPr>
              <a:spLocks noChangeArrowheads="1"/>
            </p:cNvSpPr>
            <p:nvPr/>
          </p:nvSpPr>
          <p:spPr bwMode="auto">
            <a:xfrm>
              <a:off x="9858633" y="326288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48" name="object 91"/>
            <p:cNvSpPr>
              <a:spLocks noChangeArrowheads="1"/>
            </p:cNvSpPr>
            <p:nvPr/>
          </p:nvSpPr>
          <p:spPr bwMode="auto">
            <a:xfrm>
              <a:off x="6329050" y="327202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49" name="object 92"/>
            <p:cNvSpPr>
              <a:spLocks noChangeArrowheads="1"/>
            </p:cNvSpPr>
            <p:nvPr/>
          </p:nvSpPr>
          <p:spPr bwMode="auto">
            <a:xfrm>
              <a:off x="9858633" y="327202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50" name="object 93"/>
            <p:cNvSpPr>
              <a:spLocks noChangeArrowheads="1"/>
            </p:cNvSpPr>
            <p:nvPr/>
          </p:nvSpPr>
          <p:spPr bwMode="auto">
            <a:xfrm>
              <a:off x="6329050" y="328117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51" name="object 94"/>
            <p:cNvSpPr>
              <a:spLocks noChangeArrowheads="1"/>
            </p:cNvSpPr>
            <p:nvPr/>
          </p:nvSpPr>
          <p:spPr bwMode="auto">
            <a:xfrm>
              <a:off x="9858633" y="328117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52" name="object 95"/>
            <p:cNvSpPr>
              <a:spLocks noChangeArrowheads="1"/>
            </p:cNvSpPr>
            <p:nvPr/>
          </p:nvSpPr>
          <p:spPr bwMode="auto">
            <a:xfrm>
              <a:off x="6329050" y="329031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53" name="object 96"/>
            <p:cNvSpPr>
              <a:spLocks noChangeArrowheads="1"/>
            </p:cNvSpPr>
            <p:nvPr/>
          </p:nvSpPr>
          <p:spPr bwMode="auto">
            <a:xfrm>
              <a:off x="7069714" y="3249169"/>
              <a:ext cx="790956" cy="45720"/>
            </a:xfrm>
            <a:prstGeom prst="rect">
              <a:avLst/>
            </a:prstGeom>
            <a:blipFill dpi="0" rotWithShape="1">
              <a:blip r:embed="rId3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54" name="object 97"/>
            <p:cNvSpPr>
              <a:spLocks noChangeArrowheads="1"/>
            </p:cNvSpPr>
            <p:nvPr/>
          </p:nvSpPr>
          <p:spPr bwMode="auto">
            <a:xfrm>
              <a:off x="7846954" y="329031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55" name="object 98"/>
            <p:cNvSpPr>
              <a:spLocks noChangeArrowheads="1"/>
            </p:cNvSpPr>
            <p:nvPr/>
          </p:nvSpPr>
          <p:spPr bwMode="auto">
            <a:xfrm>
              <a:off x="9858633" y="329031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56" name="object 99"/>
            <p:cNvSpPr>
              <a:spLocks noChangeArrowheads="1"/>
            </p:cNvSpPr>
            <p:nvPr/>
          </p:nvSpPr>
          <p:spPr bwMode="auto">
            <a:xfrm>
              <a:off x="6329050" y="329946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57" name="object 100"/>
            <p:cNvSpPr>
              <a:spLocks noChangeArrowheads="1"/>
            </p:cNvSpPr>
            <p:nvPr/>
          </p:nvSpPr>
          <p:spPr bwMode="auto">
            <a:xfrm>
              <a:off x="7078857" y="3285745"/>
              <a:ext cx="704088" cy="18288"/>
            </a:xfrm>
            <a:prstGeom prst="rect">
              <a:avLst/>
            </a:prstGeom>
            <a:blipFill dpi="0" rotWithShape="1">
              <a:blip r:embed="rId36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58" name="object 101"/>
            <p:cNvSpPr>
              <a:spLocks noChangeArrowheads="1"/>
            </p:cNvSpPr>
            <p:nvPr/>
          </p:nvSpPr>
          <p:spPr bwMode="auto">
            <a:xfrm>
              <a:off x="7846954" y="329946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59" name="object 102"/>
            <p:cNvSpPr>
              <a:spLocks noChangeArrowheads="1"/>
            </p:cNvSpPr>
            <p:nvPr/>
          </p:nvSpPr>
          <p:spPr bwMode="auto">
            <a:xfrm>
              <a:off x="9858633" y="329946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60" name="object 103"/>
            <p:cNvSpPr>
              <a:spLocks noChangeArrowheads="1"/>
            </p:cNvSpPr>
            <p:nvPr/>
          </p:nvSpPr>
          <p:spPr bwMode="auto">
            <a:xfrm>
              <a:off x="6329050" y="330860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61" name="object 104"/>
            <p:cNvSpPr>
              <a:spLocks noChangeArrowheads="1"/>
            </p:cNvSpPr>
            <p:nvPr/>
          </p:nvSpPr>
          <p:spPr bwMode="auto">
            <a:xfrm>
              <a:off x="7846954" y="330860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62" name="object 105"/>
            <p:cNvSpPr>
              <a:spLocks noChangeArrowheads="1"/>
            </p:cNvSpPr>
            <p:nvPr/>
          </p:nvSpPr>
          <p:spPr bwMode="auto">
            <a:xfrm>
              <a:off x="9858633" y="330860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63" name="object 106"/>
            <p:cNvSpPr>
              <a:spLocks noChangeArrowheads="1"/>
            </p:cNvSpPr>
            <p:nvPr/>
          </p:nvSpPr>
          <p:spPr bwMode="auto">
            <a:xfrm>
              <a:off x="6329050" y="331775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64" name="object 107"/>
            <p:cNvSpPr>
              <a:spLocks noChangeArrowheads="1"/>
            </p:cNvSpPr>
            <p:nvPr/>
          </p:nvSpPr>
          <p:spPr bwMode="auto">
            <a:xfrm>
              <a:off x="7846954" y="331775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65" name="object 108"/>
            <p:cNvSpPr>
              <a:spLocks noChangeArrowheads="1"/>
            </p:cNvSpPr>
            <p:nvPr/>
          </p:nvSpPr>
          <p:spPr bwMode="auto">
            <a:xfrm>
              <a:off x="9858633" y="331775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66" name="object 109"/>
            <p:cNvSpPr>
              <a:spLocks noChangeArrowheads="1"/>
            </p:cNvSpPr>
            <p:nvPr/>
          </p:nvSpPr>
          <p:spPr bwMode="auto">
            <a:xfrm>
              <a:off x="6329050" y="332689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67" name="object 110"/>
            <p:cNvSpPr>
              <a:spLocks noChangeArrowheads="1"/>
            </p:cNvSpPr>
            <p:nvPr/>
          </p:nvSpPr>
          <p:spPr bwMode="auto">
            <a:xfrm>
              <a:off x="7088002" y="3294889"/>
              <a:ext cx="694944" cy="36576"/>
            </a:xfrm>
            <a:prstGeom prst="rect">
              <a:avLst/>
            </a:prstGeom>
            <a:blipFill dpi="0" rotWithShape="1">
              <a:blip r:embed="rId37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68" name="object 111"/>
            <p:cNvSpPr>
              <a:spLocks noChangeArrowheads="1"/>
            </p:cNvSpPr>
            <p:nvPr/>
          </p:nvSpPr>
          <p:spPr bwMode="auto">
            <a:xfrm>
              <a:off x="7846954" y="332689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69" name="object 112"/>
            <p:cNvSpPr>
              <a:spLocks noChangeArrowheads="1"/>
            </p:cNvSpPr>
            <p:nvPr/>
          </p:nvSpPr>
          <p:spPr bwMode="auto">
            <a:xfrm>
              <a:off x="9858633" y="332689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70" name="object 113"/>
            <p:cNvSpPr>
              <a:spLocks noChangeArrowheads="1"/>
            </p:cNvSpPr>
            <p:nvPr/>
          </p:nvSpPr>
          <p:spPr bwMode="auto">
            <a:xfrm>
              <a:off x="6329050" y="333603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71" name="object 114"/>
            <p:cNvSpPr>
              <a:spLocks noChangeArrowheads="1"/>
            </p:cNvSpPr>
            <p:nvPr/>
          </p:nvSpPr>
          <p:spPr bwMode="auto">
            <a:xfrm>
              <a:off x="7088002" y="3322322"/>
              <a:ext cx="292608" cy="18288"/>
            </a:xfrm>
            <a:prstGeom prst="rect">
              <a:avLst/>
            </a:prstGeom>
            <a:blipFill dpi="0" rotWithShape="1">
              <a:blip r:embed="rId38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72" name="object 115"/>
            <p:cNvSpPr>
              <a:spLocks noChangeArrowheads="1"/>
            </p:cNvSpPr>
            <p:nvPr/>
          </p:nvSpPr>
          <p:spPr bwMode="auto">
            <a:xfrm>
              <a:off x="7344033" y="333603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4000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73" name="object 116"/>
            <p:cNvSpPr>
              <a:spLocks noChangeArrowheads="1"/>
            </p:cNvSpPr>
            <p:nvPr/>
          </p:nvSpPr>
          <p:spPr bwMode="auto">
            <a:xfrm>
              <a:off x="7846954" y="333603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74" name="object 117"/>
            <p:cNvSpPr>
              <a:spLocks noChangeArrowheads="1"/>
            </p:cNvSpPr>
            <p:nvPr/>
          </p:nvSpPr>
          <p:spPr bwMode="auto">
            <a:xfrm>
              <a:off x="9858633" y="333603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75" name="object 118"/>
            <p:cNvSpPr>
              <a:spLocks noChangeArrowheads="1"/>
            </p:cNvSpPr>
            <p:nvPr/>
          </p:nvSpPr>
          <p:spPr bwMode="auto">
            <a:xfrm>
              <a:off x="6329050" y="334518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76" name="object 119"/>
            <p:cNvSpPr>
              <a:spLocks noChangeArrowheads="1"/>
            </p:cNvSpPr>
            <p:nvPr/>
          </p:nvSpPr>
          <p:spPr bwMode="auto">
            <a:xfrm>
              <a:off x="7344033" y="334518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77" name="object 120"/>
            <p:cNvSpPr>
              <a:spLocks noChangeArrowheads="1"/>
            </p:cNvSpPr>
            <p:nvPr/>
          </p:nvSpPr>
          <p:spPr bwMode="auto">
            <a:xfrm>
              <a:off x="7846954" y="334518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78" name="object 121"/>
            <p:cNvSpPr>
              <a:spLocks noChangeArrowheads="1"/>
            </p:cNvSpPr>
            <p:nvPr/>
          </p:nvSpPr>
          <p:spPr bwMode="auto">
            <a:xfrm>
              <a:off x="9858633" y="334518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79" name="object 122"/>
            <p:cNvSpPr>
              <a:spLocks noChangeArrowheads="1"/>
            </p:cNvSpPr>
            <p:nvPr/>
          </p:nvSpPr>
          <p:spPr bwMode="auto">
            <a:xfrm>
              <a:off x="6329050" y="335432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80" name="object 123"/>
            <p:cNvSpPr>
              <a:spLocks noChangeArrowheads="1"/>
            </p:cNvSpPr>
            <p:nvPr/>
          </p:nvSpPr>
          <p:spPr bwMode="auto">
            <a:xfrm>
              <a:off x="7344033" y="335432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4000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81" name="object 124"/>
            <p:cNvSpPr>
              <a:spLocks noChangeArrowheads="1"/>
            </p:cNvSpPr>
            <p:nvPr/>
          </p:nvSpPr>
          <p:spPr bwMode="auto">
            <a:xfrm>
              <a:off x="7846954" y="335432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82" name="object 125"/>
            <p:cNvSpPr>
              <a:spLocks noChangeArrowheads="1"/>
            </p:cNvSpPr>
            <p:nvPr/>
          </p:nvSpPr>
          <p:spPr bwMode="auto">
            <a:xfrm>
              <a:off x="9858633" y="335432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83" name="object 126"/>
            <p:cNvSpPr>
              <a:spLocks noChangeArrowheads="1"/>
            </p:cNvSpPr>
            <p:nvPr/>
          </p:nvSpPr>
          <p:spPr bwMode="auto">
            <a:xfrm>
              <a:off x="6329050" y="336346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84" name="object 127"/>
            <p:cNvSpPr>
              <a:spLocks noChangeArrowheads="1"/>
            </p:cNvSpPr>
            <p:nvPr/>
          </p:nvSpPr>
          <p:spPr bwMode="auto">
            <a:xfrm>
              <a:off x="7348605" y="3340610"/>
              <a:ext cx="0" cy="73660"/>
            </a:xfrm>
            <a:custGeom>
              <a:avLst/>
              <a:gdLst>
                <a:gd name="T0" fmla="*/ 0 h 73660"/>
                <a:gd name="T1" fmla="*/ 73152 h 73660"/>
                <a:gd name="T2" fmla="*/ 0 60000 65536"/>
                <a:gd name="T3" fmla="*/ 0 60000 65536"/>
                <a:gd name="T4" fmla="*/ 0 h 73660"/>
                <a:gd name="T5" fmla="*/ 73660 h 7366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3660">
                  <a:moveTo>
                    <a:pt x="0" y="0"/>
                  </a:moveTo>
                  <a:lnTo>
                    <a:pt x="0" y="73152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85" name="object 128"/>
            <p:cNvSpPr>
              <a:spLocks noChangeArrowheads="1"/>
            </p:cNvSpPr>
            <p:nvPr/>
          </p:nvSpPr>
          <p:spPr bwMode="auto">
            <a:xfrm>
              <a:off x="7846954" y="336346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86" name="object 129"/>
            <p:cNvSpPr>
              <a:spLocks noChangeArrowheads="1"/>
            </p:cNvSpPr>
            <p:nvPr/>
          </p:nvSpPr>
          <p:spPr bwMode="auto">
            <a:xfrm>
              <a:off x="9858633" y="336346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87" name="object 130"/>
            <p:cNvSpPr>
              <a:spLocks noChangeArrowheads="1"/>
            </p:cNvSpPr>
            <p:nvPr/>
          </p:nvSpPr>
          <p:spPr bwMode="auto">
            <a:xfrm>
              <a:off x="6329050" y="337261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88" name="object 131"/>
            <p:cNvSpPr>
              <a:spLocks noChangeArrowheads="1"/>
            </p:cNvSpPr>
            <p:nvPr/>
          </p:nvSpPr>
          <p:spPr bwMode="auto">
            <a:xfrm>
              <a:off x="7344033" y="337261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89" name="object 132"/>
            <p:cNvSpPr>
              <a:spLocks noChangeArrowheads="1"/>
            </p:cNvSpPr>
            <p:nvPr/>
          </p:nvSpPr>
          <p:spPr bwMode="auto">
            <a:xfrm>
              <a:off x="7846954" y="337261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90" name="object 133"/>
            <p:cNvSpPr>
              <a:spLocks noChangeArrowheads="1"/>
            </p:cNvSpPr>
            <p:nvPr/>
          </p:nvSpPr>
          <p:spPr bwMode="auto">
            <a:xfrm>
              <a:off x="9858633" y="337261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91" name="object 134"/>
            <p:cNvSpPr>
              <a:spLocks noChangeArrowheads="1"/>
            </p:cNvSpPr>
            <p:nvPr/>
          </p:nvSpPr>
          <p:spPr bwMode="auto">
            <a:xfrm>
              <a:off x="6329050" y="338175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92" name="object 135"/>
            <p:cNvSpPr>
              <a:spLocks noChangeArrowheads="1"/>
            </p:cNvSpPr>
            <p:nvPr/>
          </p:nvSpPr>
          <p:spPr bwMode="auto">
            <a:xfrm>
              <a:off x="7846954" y="338175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93" name="object 136"/>
            <p:cNvSpPr>
              <a:spLocks noChangeArrowheads="1"/>
            </p:cNvSpPr>
            <p:nvPr/>
          </p:nvSpPr>
          <p:spPr bwMode="auto">
            <a:xfrm>
              <a:off x="9858633" y="338175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94" name="object 137"/>
            <p:cNvSpPr>
              <a:spLocks noChangeArrowheads="1"/>
            </p:cNvSpPr>
            <p:nvPr/>
          </p:nvSpPr>
          <p:spPr bwMode="auto">
            <a:xfrm>
              <a:off x="6329050" y="339090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95" name="object 138"/>
            <p:cNvSpPr>
              <a:spLocks noChangeArrowheads="1"/>
            </p:cNvSpPr>
            <p:nvPr/>
          </p:nvSpPr>
          <p:spPr bwMode="auto">
            <a:xfrm>
              <a:off x="7846954" y="339090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96" name="object 139"/>
            <p:cNvSpPr>
              <a:spLocks noChangeArrowheads="1"/>
            </p:cNvSpPr>
            <p:nvPr/>
          </p:nvSpPr>
          <p:spPr bwMode="auto">
            <a:xfrm>
              <a:off x="9858633" y="339090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97" name="object 140"/>
            <p:cNvSpPr>
              <a:spLocks noChangeArrowheads="1"/>
            </p:cNvSpPr>
            <p:nvPr/>
          </p:nvSpPr>
          <p:spPr bwMode="auto">
            <a:xfrm>
              <a:off x="6329050" y="340004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98" name="object 141"/>
            <p:cNvSpPr>
              <a:spLocks noChangeArrowheads="1"/>
            </p:cNvSpPr>
            <p:nvPr/>
          </p:nvSpPr>
          <p:spPr bwMode="auto">
            <a:xfrm>
              <a:off x="7846954" y="340004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299" name="object 142"/>
            <p:cNvSpPr>
              <a:spLocks noChangeArrowheads="1"/>
            </p:cNvSpPr>
            <p:nvPr/>
          </p:nvSpPr>
          <p:spPr bwMode="auto">
            <a:xfrm>
              <a:off x="9858633" y="340004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00" name="object 143"/>
            <p:cNvSpPr>
              <a:spLocks noChangeArrowheads="1"/>
            </p:cNvSpPr>
            <p:nvPr/>
          </p:nvSpPr>
          <p:spPr bwMode="auto">
            <a:xfrm>
              <a:off x="6329050" y="34091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01" name="object 144"/>
            <p:cNvSpPr>
              <a:spLocks noChangeArrowheads="1"/>
            </p:cNvSpPr>
            <p:nvPr/>
          </p:nvSpPr>
          <p:spPr bwMode="auto">
            <a:xfrm>
              <a:off x="7846954" y="34091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02" name="object 145"/>
            <p:cNvSpPr>
              <a:spLocks noChangeArrowheads="1"/>
            </p:cNvSpPr>
            <p:nvPr/>
          </p:nvSpPr>
          <p:spPr bwMode="auto">
            <a:xfrm>
              <a:off x="9858633" y="34091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03" name="object 146"/>
            <p:cNvSpPr>
              <a:spLocks noChangeArrowheads="1"/>
            </p:cNvSpPr>
            <p:nvPr/>
          </p:nvSpPr>
          <p:spPr bwMode="auto">
            <a:xfrm>
              <a:off x="6329050" y="34183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04" name="object 147"/>
            <p:cNvSpPr>
              <a:spLocks noChangeArrowheads="1"/>
            </p:cNvSpPr>
            <p:nvPr/>
          </p:nvSpPr>
          <p:spPr bwMode="auto">
            <a:xfrm>
              <a:off x="7846954" y="34183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05" name="object 148"/>
            <p:cNvSpPr>
              <a:spLocks noChangeArrowheads="1"/>
            </p:cNvSpPr>
            <p:nvPr/>
          </p:nvSpPr>
          <p:spPr bwMode="auto">
            <a:xfrm>
              <a:off x="9858633" y="34183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06" name="object 149"/>
            <p:cNvSpPr>
              <a:spLocks noChangeArrowheads="1"/>
            </p:cNvSpPr>
            <p:nvPr/>
          </p:nvSpPr>
          <p:spPr bwMode="auto">
            <a:xfrm>
              <a:off x="6329050" y="342747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07" name="object 150"/>
            <p:cNvSpPr>
              <a:spLocks noChangeArrowheads="1"/>
            </p:cNvSpPr>
            <p:nvPr/>
          </p:nvSpPr>
          <p:spPr bwMode="auto">
            <a:xfrm>
              <a:off x="7846954" y="342747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08" name="object 151"/>
            <p:cNvSpPr>
              <a:spLocks noChangeArrowheads="1"/>
            </p:cNvSpPr>
            <p:nvPr/>
          </p:nvSpPr>
          <p:spPr bwMode="auto">
            <a:xfrm>
              <a:off x="9858633" y="342747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09" name="object 152"/>
            <p:cNvSpPr>
              <a:spLocks noChangeArrowheads="1"/>
            </p:cNvSpPr>
            <p:nvPr/>
          </p:nvSpPr>
          <p:spPr bwMode="auto">
            <a:xfrm>
              <a:off x="6329050" y="343662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10" name="object 153"/>
            <p:cNvSpPr>
              <a:spLocks noChangeArrowheads="1"/>
            </p:cNvSpPr>
            <p:nvPr/>
          </p:nvSpPr>
          <p:spPr bwMode="auto">
            <a:xfrm>
              <a:off x="7846954" y="343662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11" name="object 154"/>
            <p:cNvSpPr>
              <a:spLocks noChangeArrowheads="1"/>
            </p:cNvSpPr>
            <p:nvPr/>
          </p:nvSpPr>
          <p:spPr bwMode="auto">
            <a:xfrm>
              <a:off x="9858633" y="343662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12" name="object 155"/>
            <p:cNvSpPr>
              <a:spLocks noChangeArrowheads="1"/>
            </p:cNvSpPr>
            <p:nvPr/>
          </p:nvSpPr>
          <p:spPr bwMode="auto">
            <a:xfrm>
              <a:off x="6329050" y="34457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13" name="object 156"/>
            <p:cNvSpPr>
              <a:spLocks noChangeArrowheads="1"/>
            </p:cNvSpPr>
            <p:nvPr/>
          </p:nvSpPr>
          <p:spPr bwMode="auto">
            <a:xfrm>
              <a:off x="7846954" y="34457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14" name="object 157"/>
            <p:cNvSpPr>
              <a:spLocks noChangeArrowheads="1"/>
            </p:cNvSpPr>
            <p:nvPr/>
          </p:nvSpPr>
          <p:spPr bwMode="auto">
            <a:xfrm>
              <a:off x="9858633" y="34457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15" name="object 158"/>
            <p:cNvSpPr>
              <a:spLocks noChangeArrowheads="1"/>
            </p:cNvSpPr>
            <p:nvPr/>
          </p:nvSpPr>
          <p:spPr bwMode="auto">
            <a:xfrm>
              <a:off x="6329050" y="34549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16" name="object 159"/>
            <p:cNvSpPr>
              <a:spLocks noChangeArrowheads="1"/>
            </p:cNvSpPr>
            <p:nvPr/>
          </p:nvSpPr>
          <p:spPr bwMode="auto">
            <a:xfrm>
              <a:off x="7344033" y="34549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17" name="object 160"/>
            <p:cNvSpPr>
              <a:spLocks noChangeArrowheads="1"/>
            </p:cNvSpPr>
            <p:nvPr/>
          </p:nvSpPr>
          <p:spPr bwMode="auto">
            <a:xfrm>
              <a:off x="7846954" y="34549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18" name="object 161"/>
            <p:cNvSpPr>
              <a:spLocks noChangeArrowheads="1"/>
            </p:cNvSpPr>
            <p:nvPr/>
          </p:nvSpPr>
          <p:spPr bwMode="auto">
            <a:xfrm>
              <a:off x="9858633" y="34549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19" name="object 162"/>
            <p:cNvSpPr>
              <a:spLocks noChangeArrowheads="1"/>
            </p:cNvSpPr>
            <p:nvPr/>
          </p:nvSpPr>
          <p:spPr bwMode="auto">
            <a:xfrm>
              <a:off x="6329050" y="34640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20" name="object 163"/>
            <p:cNvSpPr>
              <a:spLocks noChangeArrowheads="1"/>
            </p:cNvSpPr>
            <p:nvPr/>
          </p:nvSpPr>
          <p:spPr bwMode="auto">
            <a:xfrm>
              <a:off x="7344033" y="34640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21" name="object 164"/>
            <p:cNvSpPr>
              <a:spLocks noChangeArrowheads="1"/>
            </p:cNvSpPr>
            <p:nvPr/>
          </p:nvSpPr>
          <p:spPr bwMode="auto">
            <a:xfrm>
              <a:off x="7846954" y="34640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22" name="object 165"/>
            <p:cNvSpPr>
              <a:spLocks noChangeArrowheads="1"/>
            </p:cNvSpPr>
            <p:nvPr/>
          </p:nvSpPr>
          <p:spPr bwMode="auto">
            <a:xfrm>
              <a:off x="9858633" y="34640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23" name="object 166"/>
            <p:cNvSpPr>
              <a:spLocks noChangeArrowheads="1"/>
            </p:cNvSpPr>
            <p:nvPr/>
          </p:nvSpPr>
          <p:spPr bwMode="auto">
            <a:xfrm>
              <a:off x="6329050" y="347319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24" name="object 167"/>
            <p:cNvSpPr>
              <a:spLocks noChangeArrowheads="1"/>
            </p:cNvSpPr>
            <p:nvPr/>
          </p:nvSpPr>
          <p:spPr bwMode="auto">
            <a:xfrm>
              <a:off x="7344033" y="347319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25" name="object 168"/>
            <p:cNvSpPr>
              <a:spLocks noChangeArrowheads="1"/>
            </p:cNvSpPr>
            <p:nvPr/>
          </p:nvSpPr>
          <p:spPr bwMode="auto">
            <a:xfrm>
              <a:off x="7846954" y="347319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26" name="object 169"/>
            <p:cNvSpPr>
              <a:spLocks noChangeArrowheads="1"/>
            </p:cNvSpPr>
            <p:nvPr/>
          </p:nvSpPr>
          <p:spPr bwMode="auto">
            <a:xfrm>
              <a:off x="9858633" y="347319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27" name="object 170"/>
            <p:cNvSpPr>
              <a:spLocks noChangeArrowheads="1"/>
            </p:cNvSpPr>
            <p:nvPr/>
          </p:nvSpPr>
          <p:spPr bwMode="auto">
            <a:xfrm>
              <a:off x="6329050" y="348234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28" name="object 171"/>
            <p:cNvSpPr>
              <a:spLocks noChangeArrowheads="1"/>
            </p:cNvSpPr>
            <p:nvPr/>
          </p:nvSpPr>
          <p:spPr bwMode="auto">
            <a:xfrm>
              <a:off x="7344033" y="348234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29" name="object 172"/>
            <p:cNvSpPr>
              <a:spLocks noChangeArrowheads="1"/>
            </p:cNvSpPr>
            <p:nvPr/>
          </p:nvSpPr>
          <p:spPr bwMode="auto">
            <a:xfrm>
              <a:off x="9858633" y="348234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30" name="object 173"/>
            <p:cNvSpPr>
              <a:spLocks noChangeArrowheads="1"/>
            </p:cNvSpPr>
            <p:nvPr/>
          </p:nvSpPr>
          <p:spPr bwMode="auto">
            <a:xfrm>
              <a:off x="6329050" y="349148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31" name="object 174"/>
            <p:cNvSpPr>
              <a:spLocks noChangeArrowheads="1"/>
            </p:cNvSpPr>
            <p:nvPr/>
          </p:nvSpPr>
          <p:spPr bwMode="auto">
            <a:xfrm>
              <a:off x="7846954" y="349148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32" name="object 175"/>
            <p:cNvSpPr>
              <a:spLocks noChangeArrowheads="1"/>
            </p:cNvSpPr>
            <p:nvPr/>
          </p:nvSpPr>
          <p:spPr bwMode="auto">
            <a:xfrm>
              <a:off x="9858633" y="352806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33" name="object 176"/>
            <p:cNvSpPr>
              <a:spLocks noChangeArrowheads="1"/>
            </p:cNvSpPr>
            <p:nvPr/>
          </p:nvSpPr>
          <p:spPr bwMode="auto">
            <a:xfrm>
              <a:off x="9858633" y="353720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34" name="object 177"/>
            <p:cNvSpPr>
              <a:spLocks noChangeArrowheads="1"/>
            </p:cNvSpPr>
            <p:nvPr/>
          </p:nvSpPr>
          <p:spPr bwMode="auto">
            <a:xfrm>
              <a:off x="7846954" y="354635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35" name="object 178"/>
            <p:cNvSpPr>
              <a:spLocks noChangeArrowheads="1"/>
            </p:cNvSpPr>
            <p:nvPr/>
          </p:nvSpPr>
          <p:spPr bwMode="auto">
            <a:xfrm>
              <a:off x="9858633" y="354635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36" name="object 179"/>
            <p:cNvSpPr>
              <a:spLocks noChangeArrowheads="1"/>
            </p:cNvSpPr>
            <p:nvPr/>
          </p:nvSpPr>
          <p:spPr bwMode="auto">
            <a:xfrm>
              <a:off x="7846954" y="355549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37" name="object 180"/>
            <p:cNvSpPr>
              <a:spLocks noChangeArrowheads="1"/>
            </p:cNvSpPr>
            <p:nvPr/>
          </p:nvSpPr>
          <p:spPr bwMode="auto">
            <a:xfrm>
              <a:off x="9858633" y="355549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38" name="object 181"/>
            <p:cNvSpPr>
              <a:spLocks noChangeArrowheads="1"/>
            </p:cNvSpPr>
            <p:nvPr/>
          </p:nvSpPr>
          <p:spPr bwMode="auto">
            <a:xfrm>
              <a:off x="7846954" y="356463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39" name="object 182"/>
            <p:cNvSpPr>
              <a:spLocks noChangeArrowheads="1"/>
            </p:cNvSpPr>
            <p:nvPr/>
          </p:nvSpPr>
          <p:spPr bwMode="auto">
            <a:xfrm>
              <a:off x="9858633" y="356463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40" name="object 183"/>
            <p:cNvSpPr>
              <a:spLocks noChangeArrowheads="1"/>
            </p:cNvSpPr>
            <p:nvPr/>
          </p:nvSpPr>
          <p:spPr bwMode="auto">
            <a:xfrm>
              <a:off x="7846954" y="357378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41" name="object 184"/>
            <p:cNvSpPr>
              <a:spLocks noChangeArrowheads="1"/>
            </p:cNvSpPr>
            <p:nvPr/>
          </p:nvSpPr>
          <p:spPr bwMode="auto">
            <a:xfrm>
              <a:off x="9858633" y="357378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42" name="object 185"/>
            <p:cNvSpPr>
              <a:spLocks noChangeArrowheads="1"/>
            </p:cNvSpPr>
            <p:nvPr/>
          </p:nvSpPr>
          <p:spPr bwMode="auto">
            <a:xfrm>
              <a:off x="7846954" y="358292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43" name="object 186"/>
            <p:cNvSpPr>
              <a:spLocks noChangeArrowheads="1"/>
            </p:cNvSpPr>
            <p:nvPr/>
          </p:nvSpPr>
          <p:spPr bwMode="auto">
            <a:xfrm>
              <a:off x="9858633" y="358292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44" name="object 187"/>
            <p:cNvSpPr>
              <a:spLocks noChangeArrowheads="1"/>
            </p:cNvSpPr>
            <p:nvPr/>
          </p:nvSpPr>
          <p:spPr bwMode="auto">
            <a:xfrm>
              <a:off x="7846954" y="359206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45" name="object 188"/>
            <p:cNvSpPr>
              <a:spLocks noChangeArrowheads="1"/>
            </p:cNvSpPr>
            <p:nvPr/>
          </p:nvSpPr>
          <p:spPr bwMode="auto">
            <a:xfrm>
              <a:off x="9858633" y="359206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46" name="object 189"/>
            <p:cNvSpPr>
              <a:spLocks noChangeArrowheads="1"/>
            </p:cNvSpPr>
            <p:nvPr/>
          </p:nvSpPr>
          <p:spPr bwMode="auto">
            <a:xfrm>
              <a:off x="7846954" y="360121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47" name="object 190"/>
            <p:cNvSpPr>
              <a:spLocks noChangeArrowheads="1"/>
            </p:cNvSpPr>
            <p:nvPr/>
          </p:nvSpPr>
          <p:spPr bwMode="auto">
            <a:xfrm>
              <a:off x="9858633" y="360121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48" name="object 191"/>
            <p:cNvSpPr>
              <a:spLocks noChangeArrowheads="1"/>
            </p:cNvSpPr>
            <p:nvPr/>
          </p:nvSpPr>
          <p:spPr bwMode="auto">
            <a:xfrm>
              <a:off x="7846954" y="361035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49" name="object 192"/>
            <p:cNvSpPr>
              <a:spLocks noChangeArrowheads="1"/>
            </p:cNvSpPr>
            <p:nvPr/>
          </p:nvSpPr>
          <p:spPr bwMode="auto">
            <a:xfrm>
              <a:off x="9858633" y="361035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50" name="object 193"/>
            <p:cNvSpPr>
              <a:spLocks noChangeArrowheads="1"/>
            </p:cNvSpPr>
            <p:nvPr/>
          </p:nvSpPr>
          <p:spPr bwMode="auto">
            <a:xfrm>
              <a:off x="7846954" y="361950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51" name="object 194"/>
            <p:cNvSpPr>
              <a:spLocks noChangeArrowheads="1"/>
            </p:cNvSpPr>
            <p:nvPr/>
          </p:nvSpPr>
          <p:spPr bwMode="auto">
            <a:xfrm>
              <a:off x="9858633" y="361950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52" name="object 195"/>
            <p:cNvSpPr>
              <a:spLocks noChangeArrowheads="1"/>
            </p:cNvSpPr>
            <p:nvPr/>
          </p:nvSpPr>
          <p:spPr bwMode="auto">
            <a:xfrm>
              <a:off x="7846954" y="362864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53" name="object 196"/>
            <p:cNvSpPr>
              <a:spLocks noChangeArrowheads="1"/>
            </p:cNvSpPr>
            <p:nvPr/>
          </p:nvSpPr>
          <p:spPr bwMode="auto">
            <a:xfrm>
              <a:off x="9858633" y="362864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54" name="object 197"/>
            <p:cNvSpPr>
              <a:spLocks noChangeArrowheads="1"/>
            </p:cNvSpPr>
            <p:nvPr/>
          </p:nvSpPr>
          <p:spPr bwMode="auto">
            <a:xfrm>
              <a:off x="7846954" y="36377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55" name="object 198"/>
            <p:cNvSpPr>
              <a:spLocks noChangeArrowheads="1"/>
            </p:cNvSpPr>
            <p:nvPr/>
          </p:nvSpPr>
          <p:spPr bwMode="auto">
            <a:xfrm>
              <a:off x="9858633" y="36377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56" name="object 199"/>
            <p:cNvSpPr>
              <a:spLocks noChangeArrowheads="1"/>
            </p:cNvSpPr>
            <p:nvPr/>
          </p:nvSpPr>
          <p:spPr bwMode="auto">
            <a:xfrm>
              <a:off x="7846954" y="36469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57" name="object 200"/>
            <p:cNvSpPr>
              <a:spLocks noChangeArrowheads="1"/>
            </p:cNvSpPr>
            <p:nvPr/>
          </p:nvSpPr>
          <p:spPr bwMode="auto">
            <a:xfrm>
              <a:off x="9858633" y="36469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58" name="object 201"/>
            <p:cNvSpPr>
              <a:spLocks noChangeArrowheads="1"/>
            </p:cNvSpPr>
            <p:nvPr/>
          </p:nvSpPr>
          <p:spPr bwMode="auto">
            <a:xfrm>
              <a:off x="7846954" y="365607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59" name="object 202"/>
            <p:cNvSpPr>
              <a:spLocks noChangeArrowheads="1"/>
            </p:cNvSpPr>
            <p:nvPr/>
          </p:nvSpPr>
          <p:spPr bwMode="auto">
            <a:xfrm>
              <a:off x="9858633" y="365607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60" name="object 203"/>
            <p:cNvSpPr>
              <a:spLocks noChangeArrowheads="1"/>
            </p:cNvSpPr>
            <p:nvPr/>
          </p:nvSpPr>
          <p:spPr bwMode="auto">
            <a:xfrm>
              <a:off x="7846954" y="366522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61" name="object 204"/>
            <p:cNvSpPr>
              <a:spLocks noChangeArrowheads="1"/>
            </p:cNvSpPr>
            <p:nvPr/>
          </p:nvSpPr>
          <p:spPr bwMode="auto">
            <a:xfrm>
              <a:off x="9858633" y="366522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62" name="object 205"/>
            <p:cNvSpPr>
              <a:spLocks noChangeArrowheads="1"/>
            </p:cNvSpPr>
            <p:nvPr/>
          </p:nvSpPr>
          <p:spPr bwMode="auto">
            <a:xfrm>
              <a:off x="7846954" y="36743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63" name="object 206"/>
            <p:cNvSpPr>
              <a:spLocks noChangeArrowheads="1"/>
            </p:cNvSpPr>
            <p:nvPr/>
          </p:nvSpPr>
          <p:spPr bwMode="auto">
            <a:xfrm>
              <a:off x="9858633" y="36743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64" name="object 207"/>
            <p:cNvSpPr>
              <a:spLocks noChangeArrowheads="1"/>
            </p:cNvSpPr>
            <p:nvPr/>
          </p:nvSpPr>
          <p:spPr bwMode="auto">
            <a:xfrm>
              <a:off x="7846954" y="36835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65" name="object 208"/>
            <p:cNvSpPr>
              <a:spLocks noChangeArrowheads="1"/>
            </p:cNvSpPr>
            <p:nvPr/>
          </p:nvSpPr>
          <p:spPr bwMode="auto">
            <a:xfrm>
              <a:off x="9858633" y="36835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66" name="object 209"/>
            <p:cNvSpPr>
              <a:spLocks noChangeArrowheads="1"/>
            </p:cNvSpPr>
            <p:nvPr/>
          </p:nvSpPr>
          <p:spPr bwMode="auto">
            <a:xfrm>
              <a:off x="7846954" y="36926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67" name="object 210"/>
            <p:cNvSpPr>
              <a:spLocks noChangeArrowheads="1"/>
            </p:cNvSpPr>
            <p:nvPr/>
          </p:nvSpPr>
          <p:spPr bwMode="auto">
            <a:xfrm>
              <a:off x="9858633" y="36926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68" name="object 211"/>
            <p:cNvSpPr>
              <a:spLocks noChangeArrowheads="1"/>
            </p:cNvSpPr>
            <p:nvPr/>
          </p:nvSpPr>
          <p:spPr bwMode="auto">
            <a:xfrm>
              <a:off x="7846954" y="370179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69" name="object 212"/>
            <p:cNvSpPr>
              <a:spLocks noChangeArrowheads="1"/>
            </p:cNvSpPr>
            <p:nvPr/>
          </p:nvSpPr>
          <p:spPr bwMode="auto">
            <a:xfrm>
              <a:off x="9858633" y="370179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70" name="object 213"/>
            <p:cNvSpPr>
              <a:spLocks noChangeArrowheads="1"/>
            </p:cNvSpPr>
            <p:nvPr/>
          </p:nvSpPr>
          <p:spPr bwMode="auto">
            <a:xfrm>
              <a:off x="7846954" y="371094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71" name="object 214"/>
            <p:cNvSpPr>
              <a:spLocks noChangeArrowheads="1"/>
            </p:cNvSpPr>
            <p:nvPr/>
          </p:nvSpPr>
          <p:spPr bwMode="auto">
            <a:xfrm>
              <a:off x="9858633" y="371094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72" name="object 215"/>
            <p:cNvSpPr>
              <a:spLocks noChangeArrowheads="1"/>
            </p:cNvSpPr>
            <p:nvPr/>
          </p:nvSpPr>
          <p:spPr bwMode="auto">
            <a:xfrm>
              <a:off x="7846954" y="372008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73" name="object 216"/>
            <p:cNvSpPr>
              <a:spLocks noChangeArrowheads="1"/>
            </p:cNvSpPr>
            <p:nvPr/>
          </p:nvSpPr>
          <p:spPr bwMode="auto">
            <a:xfrm>
              <a:off x="9858633" y="372008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74" name="object 217"/>
            <p:cNvSpPr>
              <a:spLocks noChangeArrowheads="1"/>
            </p:cNvSpPr>
            <p:nvPr/>
          </p:nvSpPr>
          <p:spPr bwMode="auto">
            <a:xfrm>
              <a:off x="9858633" y="372922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75" name="object 218"/>
            <p:cNvSpPr>
              <a:spLocks noChangeArrowheads="1"/>
            </p:cNvSpPr>
            <p:nvPr/>
          </p:nvSpPr>
          <p:spPr bwMode="auto">
            <a:xfrm>
              <a:off x="9858633" y="376580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76" name="object 219"/>
            <p:cNvSpPr>
              <a:spLocks noChangeArrowheads="1"/>
            </p:cNvSpPr>
            <p:nvPr/>
          </p:nvSpPr>
          <p:spPr bwMode="auto">
            <a:xfrm>
              <a:off x="8861938" y="377495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77" name="object 220"/>
            <p:cNvSpPr>
              <a:spLocks noChangeArrowheads="1"/>
            </p:cNvSpPr>
            <p:nvPr/>
          </p:nvSpPr>
          <p:spPr bwMode="auto">
            <a:xfrm>
              <a:off x="9858633" y="377495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78" name="object 221"/>
            <p:cNvSpPr>
              <a:spLocks noChangeArrowheads="1"/>
            </p:cNvSpPr>
            <p:nvPr/>
          </p:nvSpPr>
          <p:spPr bwMode="auto">
            <a:xfrm>
              <a:off x="8861938" y="378409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79" name="object 222"/>
            <p:cNvSpPr>
              <a:spLocks noChangeArrowheads="1"/>
            </p:cNvSpPr>
            <p:nvPr/>
          </p:nvSpPr>
          <p:spPr bwMode="auto">
            <a:xfrm>
              <a:off x="9858633" y="378409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80" name="object 223"/>
            <p:cNvSpPr>
              <a:spLocks noChangeArrowheads="1"/>
            </p:cNvSpPr>
            <p:nvPr/>
          </p:nvSpPr>
          <p:spPr bwMode="auto">
            <a:xfrm>
              <a:off x="8861938" y="379323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81" name="object 224"/>
            <p:cNvSpPr>
              <a:spLocks noChangeArrowheads="1"/>
            </p:cNvSpPr>
            <p:nvPr/>
          </p:nvSpPr>
          <p:spPr bwMode="auto">
            <a:xfrm>
              <a:off x="9858633" y="379323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82" name="object 225"/>
            <p:cNvSpPr>
              <a:spLocks noChangeArrowheads="1"/>
            </p:cNvSpPr>
            <p:nvPr/>
          </p:nvSpPr>
          <p:spPr bwMode="auto">
            <a:xfrm>
              <a:off x="8861938" y="380238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83" name="object 226"/>
            <p:cNvSpPr>
              <a:spLocks noChangeArrowheads="1"/>
            </p:cNvSpPr>
            <p:nvPr/>
          </p:nvSpPr>
          <p:spPr bwMode="auto">
            <a:xfrm>
              <a:off x="9858633" y="380238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84" name="object 227"/>
            <p:cNvSpPr>
              <a:spLocks noChangeArrowheads="1"/>
            </p:cNvSpPr>
            <p:nvPr/>
          </p:nvSpPr>
          <p:spPr bwMode="auto">
            <a:xfrm>
              <a:off x="8861938" y="381152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85" name="object 228"/>
            <p:cNvSpPr>
              <a:spLocks noChangeArrowheads="1"/>
            </p:cNvSpPr>
            <p:nvPr/>
          </p:nvSpPr>
          <p:spPr bwMode="auto">
            <a:xfrm>
              <a:off x="9858633" y="381152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86" name="object 229"/>
            <p:cNvSpPr>
              <a:spLocks noChangeArrowheads="1"/>
            </p:cNvSpPr>
            <p:nvPr/>
          </p:nvSpPr>
          <p:spPr bwMode="auto">
            <a:xfrm>
              <a:off x="8861938" y="382066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87" name="object 230"/>
            <p:cNvSpPr>
              <a:spLocks noChangeArrowheads="1"/>
            </p:cNvSpPr>
            <p:nvPr/>
          </p:nvSpPr>
          <p:spPr bwMode="auto">
            <a:xfrm>
              <a:off x="9858633" y="382066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88" name="object 231"/>
            <p:cNvSpPr>
              <a:spLocks noChangeArrowheads="1"/>
            </p:cNvSpPr>
            <p:nvPr/>
          </p:nvSpPr>
          <p:spPr bwMode="auto">
            <a:xfrm>
              <a:off x="8861938" y="382981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89" name="object 232"/>
            <p:cNvSpPr>
              <a:spLocks noChangeArrowheads="1"/>
            </p:cNvSpPr>
            <p:nvPr/>
          </p:nvSpPr>
          <p:spPr bwMode="auto">
            <a:xfrm>
              <a:off x="9858633" y="382981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90" name="object 233"/>
            <p:cNvSpPr>
              <a:spLocks noChangeArrowheads="1"/>
            </p:cNvSpPr>
            <p:nvPr/>
          </p:nvSpPr>
          <p:spPr bwMode="auto">
            <a:xfrm>
              <a:off x="8861938" y="383895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91" name="object 234"/>
            <p:cNvSpPr>
              <a:spLocks noChangeArrowheads="1"/>
            </p:cNvSpPr>
            <p:nvPr/>
          </p:nvSpPr>
          <p:spPr bwMode="auto">
            <a:xfrm>
              <a:off x="9858633" y="383895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92" name="object 235"/>
            <p:cNvSpPr>
              <a:spLocks noChangeArrowheads="1"/>
            </p:cNvSpPr>
            <p:nvPr/>
          </p:nvSpPr>
          <p:spPr bwMode="auto">
            <a:xfrm>
              <a:off x="8861938" y="384810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93" name="object 236"/>
            <p:cNvSpPr>
              <a:spLocks noChangeArrowheads="1"/>
            </p:cNvSpPr>
            <p:nvPr/>
          </p:nvSpPr>
          <p:spPr bwMode="auto">
            <a:xfrm>
              <a:off x="9858633" y="384810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94" name="object 237"/>
            <p:cNvSpPr>
              <a:spLocks noChangeArrowheads="1"/>
            </p:cNvSpPr>
            <p:nvPr/>
          </p:nvSpPr>
          <p:spPr bwMode="auto">
            <a:xfrm>
              <a:off x="8861938" y="385724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95" name="object 238"/>
            <p:cNvSpPr>
              <a:spLocks noChangeArrowheads="1"/>
            </p:cNvSpPr>
            <p:nvPr/>
          </p:nvSpPr>
          <p:spPr bwMode="auto">
            <a:xfrm>
              <a:off x="9858633" y="385724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96" name="object 239"/>
            <p:cNvSpPr>
              <a:spLocks noChangeArrowheads="1"/>
            </p:cNvSpPr>
            <p:nvPr/>
          </p:nvSpPr>
          <p:spPr bwMode="auto">
            <a:xfrm>
              <a:off x="8861938" y="38663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97" name="object 240"/>
            <p:cNvSpPr>
              <a:spLocks noChangeArrowheads="1"/>
            </p:cNvSpPr>
            <p:nvPr/>
          </p:nvSpPr>
          <p:spPr bwMode="auto">
            <a:xfrm>
              <a:off x="9858633" y="38663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98" name="object 241"/>
            <p:cNvSpPr>
              <a:spLocks noChangeArrowheads="1"/>
            </p:cNvSpPr>
            <p:nvPr/>
          </p:nvSpPr>
          <p:spPr bwMode="auto">
            <a:xfrm>
              <a:off x="8861938" y="38755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399" name="object 242"/>
            <p:cNvSpPr>
              <a:spLocks noChangeArrowheads="1"/>
            </p:cNvSpPr>
            <p:nvPr/>
          </p:nvSpPr>
          <p:spPr bwMode="auto">
            <a:xfrm>
              <a:off x="9858633" y="38755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00" name="object 243"/>
            <p:cNvSpPr>
              <a:spLocks noChangeArrowheads="1"/>
            </p:cNvSpPr>
            <p:nvPr/>
          </p:nvSpPr>
          <p:spPr bwMode="auto">
            <a:xfrm>
              <a:off x="8861938" y="388467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01" name="object 244"/>
            <p:cNvSpPr>
              <a:spLocks noChangeArrowheads="1"/>
            </p:cNvSpPr>
            <p:nvPr/>
          </p:nvSpPr>
          <p:spPr bwMode="auto">
            <a:xfrm>
              <a:off x="9858633" y="388467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02" name="object 245"/>
            <p:cNvSpPr>
              <a:spLocks noChangeArrowheads="1"/>
            </p:cNvSpPr>
            <p:nvPr/>
          </p:nvSpPr>
          <p:spPr bwMode="auto">
            <a:xfrm>
              <a:off x="8861938" y="389382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03" name="object 246"/>
            <p:cNvSpPr>
              <a:spLocks noChangeArrowheads="1"/>
            </p:cNvSpPr>
            <p:nvPr/>
          </p:nvSpPr>
          <p:spPr bwMode="auto">
            <a:xfrm>
              <a:off x="9858633" y="389382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04" name="object 247"/>
            <p:cNvSpPr>
              <a:spLocks noChangeArrowheads="1"/>
            </p:cNvSpPr>
            <p:nvPr/>
          </p:nvSpPr>
          <p:spPr bwMode="auto">
            <a:xfrm>
              <a:off x="8861938" y="39029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05" name="object 248"/>
            <p:cNvSpPr>
              <a:spLocks noChangeArrowheads="1"/>
            </p:cNvSpPr>
            <p:nvPr/>
          </p:nvSpPr>
          <p:spPr bwMode="auto">
            <a:xfrm>
              <a:off x="9858633" y="39029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06" name="object 249"/>
            <p:cNvSpPr>
              <a:spLocks noChangeArrowheads="1"/>
            </p:cNvSpPr>
            <p:nvPr/>
          </p:nvSpPr>
          <p:spPr bwMode="auto">
            <a:xfrm>
              <a:off x="8861938" y="39121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07" name="object 250"/>
            <p:cNvSpPr>
              <a:spLocks noChangeArrowheads="1"/>
            </p:cNvSpPr>
            <p:nvPr/>
          </p:nvSpPr>
          <p:spPr bwMode="auto">
            <a:xfrm>
              <a:off x="9858633" y="39121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08" name="object 251"/>
            <p:cNvSpPr>
              <a:spLocks noChangeArrowheads="1"/>
            </p:cNvSpPr>
            <p:nvPr/>
          </p:nvSpPr>
          <p:spPr bwMode="auto">
            <a:xfrm>
              <a:off x="8861938" y="39212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09" name="object 252"/>
            <p:cNvSpPr>
              <a:spLocks noChangeArrowheads="1"/>
            </p:cNvSpPr>
            <p:nvPr/>
          </p:nvSpPr>
          <p:spPr bwMode="auto">
            <a:xfrm>
              <a:off x="9858633" y="39212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10" name="object 253"/>
            <p:cNvSpPr>
              <a:spLocks noChangeArrowheads="1"/>
            </p:cNvSpPr>
            <p:nvPr/>
          </p:nvSpPr>
          <p:spPr bwMode="auto">
            <a:xfrm>
              <a:off x="8861938" y="393039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11" name="object 254"/>
            <p:cNvSpPr>
              <a:spLocks noChangeArrowheads="1"/>
            </p:cNvSpPr>
            <p:nvPr/>
          </p:nvSpPr>
          <p:spPr bwMode="auto">
            <a:xfrm>
              <a:off x="9858633" y="393039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12" name="object 255"/>
            <p:cNvSpPr>
              <a:spLocks noChangeArrowheads="1"/>
            </p:cNvSpPr>
            <p:nvPr/>
          </p:nvSpPr>
          <p:spPr bwMode="auto">
            <a:xfrm>
              <a:off x="8861938" y="393954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13" name="object 256"/>
            <p:cNvSpPr>
              <a:spLocks noChangeArrowheads="1"/>
            </p:cNvSpPr>
            <p:nvPr/>
          </p:nvSpPr>
          <p:spPr bwMode="auto">
            <a:xfrm>
              <a:off x="8861938" y="394868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14" name="object 257"/>
            <p:cNvSpPr>
              <a:spLocks noChangeArrowheads="1"/>
            </p:cNvSpPr>
            <p:nvPr/>
          </p:nvSpPr>
          <p:spPr bwMode="auto">
            <a:xfrm>
              <a:off x="9858633" y="394868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15" name="object 258"/>
            <p:cNvSpPr>
              <a:spLocks noChangeArrowheads="1"/>
            </p:cNvSpPr>
            <p:nvPr/>
          </p:nvSpPr>
          <p:spPr bwMode="auto">
            <a:xfrm>
              <a:off x="9858633" y="395782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16" name="object 259"/>
            <p:cNvSpPr>
              <a:spLocks noChangeArrowheads="1"/>
            </p:cNvSpPr>
            <p:nvPr/>
          </p:nvSpPr>
          <p:spPr bwMode="auto">
            <a:xfrm>
              <a:off x="9858633" y="402183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17" name="object 260"/>
            <p:cNvSpPr>
              <a:spLocks noChangeArrowheads="1"/>
            </p:cNvSpPr>
            <p:nvPr/>
          </p:nvSpPr>
          <p:spPr bwMode="auto">
            <a:xfrm>
              <a:off x="9858633" y="4030982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18" name="object 261"/>
            <p:cNvSpPr>
              <a:spLocks noChangeArrowheads="1"/>
            </p:cNvSpPr>
            <p:nvPr/>
          </p:nvSpPr>
          <p:spPr bwMode="auto">
            <a:xfrm>
              <a:off x="9858633" y="404012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19" name="object 262"/>
            <p:cNvSpPr>
              <a:spLocks noChangeArrowheads="1"/>
            </p:cNvSpPr>
            <p:nvPr/>
          </p:nvSpPr>
          <p:spPr bwMode="auto">
            <a:xfrm>
              <a:off x="9863205" y="4017266"/>
              <a:ext cx="0" cy="210820"/>
            </a:xfrm>
            <a:custGeom>
              <a:avLst/>
              <a:gdLst>
                <a:gd name="T0" fmla="*/ 0 h 210819"/>
                <a:gd name="T1" fmla="*/ 210326 h 210819"/>
                <a:gd name="T2" fmla="*/ 0 60000 65536"/>
                <a:gd name="T3" fmla="*/ 0 60000 65536"/>
                <a:gd name="T4" fmla="*/ 0 h 210819"/>
                <a:gd name="T5" fmla="*/ 210819 h 2108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210819">
                  <a:moveTo>
                    <a:pt x="0" y="0"/>
                  </a:moveTo>
                  <a:lnTo>
                    <a:pt x="0" y="210312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20" name="object 263"/>
            <p:cNvSpPr>
              <a:spLocks noChangeArrowheads="1"/>
            </p:cNvSpPr>
            <p:nvPr/>
          </p:nvSpPr>
          <p:spPr bwMode="auto">
            <a:xfrm>
              <a:off x="9858633" y="4058413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21" name="object 264"/>
            <p:cNvSpPr>
              <a:spLocks noChangeArrowheads="1"/>
            </p:cNvSpPr>
            <p:nvPr/>
          </p:nvSpPr>
          <p:spPr bwMode="auto">
            <a:xfrm>
              <a:off x="9858633" y="406755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22" name="object 265"/>
            <p:cNvSpPr>
              <a:spLocks noChangeArrowheads="1"/>
            </p:cNvSpPr>
            <p:nvPr/>
          </p:nvSpPr>
          <p:spPr bwMode="auto">
            <a:xfrm>
              <a:off x="9858633" y="407670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23" name="object 266"/>
            <p:cNvSpPr>
              <a:spLocks noChangeArrowheads="1"/>
            </p:cNvSpPr>
            <p:nvPr/>
          </p:nvSpPr>
          <p:spPr bwMode="auto">
            <a:xfrm>
              <a:off x="9858633" y="409498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24" name="object 267"/>
            <p:cNvSpPr>
              <a:spLocks noChangeArrowheads="1"/>
            </p:cNvSpPr>
            <p:nvPr/>
          </p:nvSpPr>
          <p:spPr bwMode="auto">
            <a:xfrm>
              <a:off x="9858633" y="410413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25" name="object 268"/>
            <p:cNvSpPr>
              <a:spLocks noChangeArrowheads="1"/>
            </p:cNvSpPr>
            <p:nvPr/>
          </p:nvSpPr>
          <p:spPr bwMode="auto">
            <a:xfrm>
              <a:off x="9858633" y="4113278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26" name="object 269"/>
            <p:cNvSpPr>
              <a:spLocks noChangeArrowheads="1"/>
            </p:cNvSpPr>
            <p:nvPr/>
          </p:nvSpPr>
          <p:spPr bwMode="auto">
            <a:xfrm>
              <a:off x="9858633" y="4131566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27" name="object 270"/>
            <p:cNvSpPr>
              <a:spLocks noChangeArrowheads="1"/>
            </p:cNvSpPr>
            <p:nvPr/>
          </p:nvSpPr>
          <p:spPr bwMode="auto">
            <a:xfrm>
              <a:off x="9858633" y="4140710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28" name="object 271"/>
            <p:cNvSpPr>
              <a:spLocks noChangeArrowheads="1"/>
            </p:cNvSpPr>
            <p:nvPr/>
          </p:nvSpPr>
          <p:spPr bwMode="auto">
            <a:xfrm>
              <a:off x="9858633" y="414985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29" name="object 272"/>
            <p:cNvSpPr>
              <a:spLocks noChangeArrowheads="1"/>
            </p:cNvSpPr>
            <p:nvPr/>
          </p:nvSpPr>
          <p:spPr bwMode="auto">
            <a:xfrm>
              <a:off x="9858633" y="416814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30" name="object 273"/>
            <p:cNvSpPr>
              <a:spLocks noChangeArrowheads="1"/>
            </p:cNvSpPr>
            <p:nvPr/>
          </p:nvSpPr>
          <p:spPr bwMode="auto">
            <a:xfrm>
              <a:off x="9858633" y="4177285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31" name="object 274"/>
            <p:cNvSpPr>
              <a:spLocks noChangeArrowheads="1"/>
            </p:cNvSpPr>
            <p:nvPr/>
          </p:nvSpPr>
          <p:spPr bwMode="auto">
            <a:xfrm>
              <a:off x="9858633" y="4186429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32" name="object 275"/>
            <p:cNvSpPr>
              <a:spLocks noChangeArrowheads="1"/>
            </p:cNvSpPr>
            <p:nvPr/>
          </p:nvSpPr>
          <p:spPr bwMode="auto">
            <a:xfrm>
              <a:off x="9858633" y="4204717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33" name="object 276"/>
            <p:cNvSpPr>
              <a:spLocks noChangeArrowheads="1"/>
            </p:cNvSpPr>
            <p:nvPr/>
          </p:nvSpPr>
          <p:spPr bwMode="auto">
            <a:xfrm>
              <a:off x="9858633" y="4213861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9144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34" name="object 277"/>
            <p:cNvSpPr>
              <a:spLocks noChangeArrowheads="1"/>
            </p:cNvSpPr>
            <p:nvPr/>
          </p:nvSpPr>
          <p:spPr bwMode="auto">
            <a:xfrm>
              <a:off x="7645786" y="446608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3175">
              <a:solidFill>
                <a:srgbClr val="F6F6F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35" name="object 278"/>
            <p:cNvSpPr>
              <a:spLocks noChangeArrowheads="1"/>
            </p:cNvSpPr>
            <p:nvPr/>
          </p:nvSpPr>
          <p:spPr bwMode="auto">
            <a:xfrm>
              <a:off x="7691505" y="446608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3175">
              <a:solidFill>
                <a:srgbClr val="F6F6F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36" name="object 279"/>
            <p:cNvSpPr>
              <a:spLocks noChangeArrowheads="1"/>
            </p:cNvSpPr>
            <p:nvPr/>
          </p:nvSpPr>
          <p:spPr bwMode="auto">
            <a:xfrm>
              <a:off x="8038978" y="4466084"/>
              <a:ext cx="9525" cy="0"/>
            </a:xfrm>
            <a:custGeom>
              <a:avLst/>
              <a:gdLst>
                <a:gd name="T0" fmla="*/ 0 w 9525"/>
                <a:gd name="T1" fmla="*/ 9144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4" y="0"/>
                  </a:lnTo>
                </a:path>
              </a:pathLst>
            </a:custGeom>
            <a:noFill/>
            <a:ln w="3175">
              <a:solidFill>
                <a:srgbClr val="F6F6F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37" name="object 280"/>
            <p:cNvSpPr>
              <a:spLocks noChangeArrowheads="1"/>
            </p:cNvSpPr>
            <p:nvPr/>
          </p:nvSpPr>
          <p:spPr bwMode="auto">
            <a:xfrm>
              <a:off x="5788030" y="3698750"/>
              <a:ext cx="3080385" cy="335280"/>
            </a:xfrm>
            <a:custGeom>
              <a:avLst/>
              <a:gdLst>
                <a:gd name="T0" fmla="*/ 3080017 w 3080384"/>
                <a:gd name="T1" fmla="*/ 335279 h 335280"/>
                <a:gd name="T2" fmla="*/ 3080017 w 3080384"/>
                <a:gd name="T3" fmla="*/ 0 h 335280"/>
                <a:gd name="T4" fmla="*/ 0 w 3080384"/>
                <a:gd name="T5" fmla="*/ 0 h 335280"/>
                <a:gd name="T6" fmla="*/ 0 w 3080384"/>
                <a:gd name="T7" fmla="*/ 335279 h 335280"/>
                <a:gd name="T8" fmla="*/ 15239 w 3080384"/>
                <a:gd name="T9" fmla="*/ 335279 h 335280"/>
                <a:gd name="T10" fmla="*/ 15239 w 3080384"/>
                <a:gd name="T11" fmla="*/ 30479 h 335280"/>
                <a:gd name="T12" fmla="*/ 32003 w 3080384"/>
                <a:gd name="T13" fmla="*/ 15239 h 335280"/>
                <a:gd name="T14" fmla="*/ 32003 w 3080384"/>
                <a:gd name="T15" fmla="*/ 30479 h 335280"/>
                <a:gd name="T16" fmla="*/ 3048013 w 3080384"/>
                <a:gd name="T17" fmla="*/ 30479 h 335280"/>
                <a:gd name="T18" fmla="*/ 3048013 w 3080384"/>
                <a:gd name="T19" fmla="*/ 15239 h 335280"/>
                <a:gd name="T20" fmla="*/ 3063253 w 3080384"/>
                <a:gd name="T21" fmla="*/ 30479 h 335280"/>
                <a:gd name="T22" fmla="*/ 3063253 w 3080384"/>
                <a:gd name="T23" fmla="*/ 335279 h 335280"/>
                <a:gd name="T24" fmla="*/ 3080017 w 3080384"/>
                <a:gd name="T25" fmla="*/ 335279 h 335280"/>
                <a:gd name="T26" fmla="*/ 32003 w 3080384"/>
                <a:gd name="T27" fmla="*/ 30479 h 335280"/>
                <a:gd name="T28" fmla="*/ 32003 w 3080384"/>
                <a:gd name="T29" fmla="*/ 15239 h 335280"/>
                <a:gd name="T30" fmla="*/ 15239 w 3080384"/>
                <a:gd name="T31" fmla="*/ 30479 h 335280"/>
                <a:gd name="T32" fmla="*/ 32003 w 3080384"/>
                <a:gd name="T33" fmla="*/ 30479 h 335280"/>
                <a:gd name="T34" fmla="*/ 32003 w 3080384"/>
                <a:gd name="T35" fmla="*/ 304799 h 335280"/>
                <a:gd name="T36" fmla="*/ 32003 w 3080384"/>
                <a:gd name="T37" fmla="*/ 30479 h 335280"/>
                <a:gd name="T38" fmla="*/ 15239 w 3080384"/>
                <a:gd name="T39" fmla="*/ 30479 h 335280"/>
                <a:gd name="T40" fmla="*/ 15239 w 3080384"/>
                <a:gd name="T41" fmla="*/ 304799 h 335280"/>
                <a:gd name="T42" fmla="*/ 32003 w 3080384"/>
                <a:gd name="T43" fmla="*/ 304799 h 335280"/>
                <a:gd name="T44" fmla="*/ 3063253 w 3080384"/>
                <a:gd name="T45" fmla="*/ 304799 h 335280"/>
                <a:gd name="T46" fmla="*/ 15239 w 3080384"/>
                <a:gd name="T47" fmla="*/ 304799 h 335280"/>
                <a:gd name="T48" fmla="*/ 32003 w 3080384"/>
                <a:gd name="T49" fmla="*/ 320039 h 335280"/>
                <a:gd name="T50" fmla="*/ 32003 w 3080384"/>
                <a:gd name="T51" fmla="*/ 335279 h 335280"/>
                <a:gd name="T52" fmla="*/ 3048013 w 3080384"/>
                <a:gd name="T53" fmla="*/ 335279 h 335280"/>
                <a:gd name="T54" fmla="*/ 3048013 w 3080384"/>
                <a:gd name="T55" fmla="*/ 320039 h 335280"/>
                <a:gd name="T56" fmla="*/ 3063253 w 3080384"/>
                <a:gd name="T57" fmla="*/ 304799 h 335280"/>
                <a:gd name="T58" fmla="*/ 32003 w 3080384"/>
                <a:gd name="T59" fmla="*/ 335279 h 335280"/>
                <a:gd name="T60" fmla="*/ 32003 w 3080384"/>
                <a:gd name="T61" fmla="*/ 320039 h 335280"/>
                <a:gd name="T62" fmla="*/ 15239 w 3080384"/>
                <a:gd name="T63" fmla="*/ 304799 h 335280"/>
                <a:gd name="T64" fmla="*/ 15239 w 3080384"/>
                <a:gd name="T65" fmla="*/ 335279 h 335280"/>
                <a:gd name="T66" fmla="*/ 32003 w 3080384"/>
                <a:gd name="T67" fmla="*/ 335279 h 335280"/>
                <a:gd name="T68" fmla="*/ 3063253 w 3080384"/>
                <a:gd name="T69" fmla="*/ 30479 h 335280"/>
                <a:gd name="T70" fmla="*/ 3048013 w 3080384"/>
                <a:gd name="T71" fmla="*/ 15239 h 335280"/>
                <a:gd name="T72" fmla="*/ 3048013 w 3080384"/>
                <a:gd name="T73" fmla="*/ 30479 h 335280"/>
                <a:gd name="T74" fmla="*/ 3063253 w 3080384"/>
                <a:gd name="T75" fmla="*/ 30479 h 335280"/>
                <a:gd name="T76" fmla="*/ 3063253 w 3080384"/>
                <a:gd name="T77" fmla="*/ 304799 h 335280"/>
                <a:gd name="T78" fmla="*/ 3063253 w 3080384"/>
                <a:gd name="T79" fmla="*/ 30479 h 335280"/>
                <a:gd name="T80" fmla="*/ 3048013 w 3080384"/>
                <a:gd name="T81" fmla="*/ 30479 h 335280"/>
                <a:gd name="T82" fmla="*/ 3048013 w 3080384"/>
                <a:gd name="T83" fmla="*/ 304799 h 335280"/>
                <a:gd name="T84" fmla="*/ 3063253 w 3080384"/>
                <a:gd name="T85" fmla="*/ 304799 h 335280"/>
                <a:gd name="T86" fmla="*/ 3063253 w 3080384"/>
                <a:gd name="T87" fmla="*/ 335279 h 335280"/>
                <a:gd name="T88" fmla="*/ 3063253 w 3080384"/>
                <a:gd name="T89" fmla="*/ 304799 h 335280"/>
                <a:gd name="T90" fmla="*/ 3048013 w 3080384"/>
                <a:gd name="T91" fmla="*/ 320039 h 335280"/>
                <a:gd name="T92" fmla="*/ 3048013 w 3080384"/>
                <a:gd name="T93" fmla="*/ 335279 h 335280"/>
                <a:gd name="T94" fmla="*/ 3063253 w 3080384"/>
                <a:gd name="T95" fmla="*/ 335279 h 3352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080384"/>
                <a:gd name="T145" fmla="*/ 0 h 335280"/>
                <a:gd name="T146" fmla="*/ 3080384 w 3080384"/>
                <a:gd name="T147" fmla="*/ 335280 h 3352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080384" h="335280">
                  <a:moveTo>
                    <a:pt x="3080003" y="335279"/>
                  </a:moveTo>
                  <a:lnTo>
                    <a:pt x="3080003" y="0"/>
                  </a:lnTo>
                  <a:lnTo>
                    <a:pt x="0" y="0"/>
                  </a:lnTo>
                  <a:lnTo>
                    <a:pt x="0" y="335279"/>
                  </a:lnTo>
                  <a:lnTo>
                    <a:pt x="15239" y="335279"/>
                  </a:lnTo>
                  <a:lnTo>
                    <a:pt x="15239" y="30479"/>
                  </a:lnTo>
                  <a:lnTo>
                    <a:pt x="32003" y="15239"/>
                  </a:lnTo>
                  <a:lnTo>
                    <a:pt x="32003" y="30479"/>
                  </a:lnTo>
                  <a:lnTo>
                    <a:pt x="3047999" y="30479"/>
                  </a:lnTo>
                  <a:lnTo>
                    <a:pt x="3047999" y="15239"/>
                  </a:lnTo>
                  <a:lnTo>
                    <a:pt x="3063239" y="30479"/>
                  </a:lnTo>
                  <a:lnTo>
                    <a:pt x="3063239" y="335279"/>
                  </a:lnTo>
                  <a:lnTo>
                    <a:pt x="3080003" y="335279"/>
                  </a:lnTo>
                  <a:close/>
                </a:path>
                <a:path w="3080384" h="335280">
                  <a:moveTo>
                    <a:pt x="32003" y="30479"/>
                  </a:moveTo>
                  <a:lnTo>
                    <a:pt x="32003" y="15239"/>
                  </a:lnTo>
                  <a:lnTo>
                    <a:pt x="15239" y="30479"/>
                  </a:lnTo>
                  <a:lnTo>
                    <a:pt x="32003" y="30479"/>
                  </a:lnTo>
                  <a:close/>
                </a:path>
                <a:path w="3080384" h="335280">
                  <a:moveTo>
                    <a:pt x="32003" y="304799"/>
                  </a:moveTo>
                  <a:lnTo>
                    <a:pt x="32003" y="30479"/>
                  </a:lnTo>
                  <a:lnTo>
                    <a:pt x="15239" y="30479"/>
                  </a:lnTo>
                  <a:lnTo>
                    <a:pt x="15239" y="304799"/>
                  </a:lnTo>
                  <a:lnTo>
                    <a:pt x="32003" y="304799"/>
                  </a:lnTo>
                  <a:close/>
                </a:path>
                <a:path w="3080384" h="335280">
                  <a:moveTo>
                    <a:pt x="3063239" y="304799"/>
                  </a:moveTo>
                  <a:lnTo>
                    <a:pt x="15239" y="304799"/>
                  </a:lnTo>
                  <a:lnTo>
                    <a:pt x="32003" y="320039"/>
                  </a:lnTo>
                  <a:lnTo>
                    <a:pt x="32003" y="335279"/>
                  </a:lnTo>
                  <a:lnTo>
                    <a:pt x="3047999" y="335279"/>
                  </a:lnTo>
                  <a:lnTo>
                    <a:pt x="3047999" y="320039"/>
                  </a:lnTo>
                  <a:lnTo>
                    <a:pt x="3063239" y="304799"/>
                  </a:lnTo>
                  <a:close/>
                </a:path>
                <a:path w="3080384" h="335280">
                  <a:moveTo>
                    <a:pt x="32003" y="335279"/>
                  </a:moveTo>
                  <a:lnTo>
                    <a:pt x="32003" y="320039"/>
                  </a:lnTo>
                  <a:lnTo>
                    <a:pt x="15239" y="304799"/>
                  </a:lnTo>
                  <a:lnTo>
                    <a:pt x="15239" y="335279"/>
                  </a:lnTo>
                  <a:lnTo>
                    <a:pt x="32003" y="335279"/>
                  </a:lnTo>
                  <a:close/>
                </a:path>
                <a:path w="3080384" h="335280">
                  <a:moveTo>
                    <a:pt x="3063239" y="30479"/>
                  </a:moveTo>
                  <a:lnTo>
                    <a:pt x="3047999" y="15239"/>
                  </a:lnTo>
                  <a:lnTo>
                    <a:pt x="3047999" y="30479"/>
                  </a:lnTo>
                  <a:lnTo>
                    <a:pt x="3063239" y="30479"/>
                  </a:lnTo>
                  <a:close/>
                </a:path>
                <a:path w="3080384" h="335280">
                  <a:moveTo>
                    <a:pt x="3063239" y="304799"/>
                  </a:moveTo>
                  <a:lnTo>
                    <a:pt x="3063239" y="30479"/>
                  </a:lnTo>
                  <a:lnTo>
                    <a:pt x="3047999" y="30479"/>
                  </a:lnTo>
                  <a:lnTo>
                    <a:pt x="3047999" y="304799"/>
                  </a:lnTo>
                  <a:lnTo>
                    <a:pt x="3063239" y="304799"/>
                  </a:lnTo>
                  <a:close/>
                </a:path>
                <a:path w="3080384" h="335280">
                  <a:moveTo>
                    <a:pt x="3063239" y="335279"/>
                  </a:moveTo>
                  <a:lnTo>
                    <a:pt x="3063239" y="304799"/>
                  </a:lnTo>
                  <a:lnTo>
                    <a:pt x="3047999" y="320039"/>
                  </a:lnTo>
                  <a:lnTo>
                    <a:pt x="3047999" y="335279"/>
                  </a:lnTo>
                  <a:lnTo>
                    <a:pt x="3063239" y="33527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38" name="object 281"/>
            <p:cNvSpPr>
              <a:spLocks noChangeArrowheads="1"/>
            </p:cNvSpPr>
            <p:nvPr/>
          </p:nvSpPr>
          <p:spPr bwMode="auto">
            <a:xfrm>
              <a:off x="4965069" y="2875789"/>
              <a:ext cx="850900" cy="925194"/>
            </a:xfrm>
            <a:custGeom>
              <a:avLst/>
              <a:gdLst>
                <a:gd name="T0" fmla="*/ 100583 w 850900"/>
                <a:gd name="T1" fmla="*/ 38099 h 925194"/>
                <a:gd name="T2" fmla="*/ 0 w 850900"/>
                <a:gd name="T3" fmla="*/ 0 h 925194"/>
                <a:gd name="T4" fmla="*/ 30479 w 850900"/>
                <a:gd name="T5" fmla="*/ 102107 h 925194"/>
                <a:gd name="T6" fmla="*/ 42671 w 850900"/>
                <a:gd name="T7" fmla="*/ 90976 h 925194"/>
                <a:gd name="T8" fmla="*/ 42671 w 850900"/>
                <a:gd name="T9" fmla="*/ 68579 h 925194"/>
                <a:gd name="T10" fmla="*/ 65531 w 850900"/>
                <a:gd name="T11" fmla="*/ 47243 h 925194"/>
                <a:gd name="T12" fmla="*/ 76937 w 850900"/>
                <a:gd name="T13" fmla="*/ 59690 h 925194"/>
                <a:gd name="T14" fmla="*/ 100583 w 850900"/>
                <a:gd name="T15" fmla="*/ 38099 h 925194"/>
                <a:gd name="T16" fmla="*/ 76937 w 850900"/>
                <a:gd name="T17" fmla="*/ 59690 h 925194"/>
                <a:gd name="T18" fmla="*/ 65531 w 850900"/>
                <a:gd name="T19" fmla="*/ 47243 h 925194"/>
                <a:gd name="T20" fmla="*/ 42671 w 850900"/>
                <a:gd name="T21" fmla="*/ 68579 h 925194"/>
                <a:gd name="T22" fmla="*/ 53846 w 850900"/>
                <a:gd name="T23" fmla="*/ 80773 h 925194"/>
                <a:gd name="T24" fmla="*/ 76937 w 850900"/>
                <a:gd name="T25" fmla="*/ 59690 h 925194"/>
                <a:gd name="T26" fmla="*/ 53846 w 850900"/>
                <a:gd name="T27" fmla="*/ 80773 h 925194"/>
                <a:gd name="T28" fmla="*/ 42671 w 850900"/>
                <a:gd name="T29" fmla="*/ 68579 h 925194"/>
                <a:gd name="T30" fmla="*/ 42671 w 850900"/>
                <a:gd name="T31" fmla="*/ 90976 h 925194"/>
                <a:gd name="T32" fmla="*/ 53846 w 850900"/>
                <a:gd name="T33" fmla="*/ 80773 h 925194"/>
                <a:gd name="T34" fmla="*/ 850391 w 850900"/>
                <a:gd name="T35" fmla="*/ 903731 h 925194"/>
                <a:gd name="T36" fmla="*/ 76937 w 850900"/>
                <a:gd name="T37" fmla="*/ 59690 h 925194"/>
                <a:gd name="T38" fmla="*/ 53846 w 850900"/>
                <a:gd name="T39" fmla="*/ 80773 h 925194"/>
                <a:gd name="T40" fmla="*/ 827531 w 850900"/>
                <a:gd name="T41" fmla="*/ 925067 h 925194"/>
                <a:gd name="T42" fmla="*/ 850391 w 850900"/>
                <a:gd name="T43" fmla="*/ 903731 h 92519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850900"/>
                <a:gd name="T67" fmla="*/ 0 h 925194"/>
                <a:gd name="T68" fmla="*/ 850900 w 850900"/>
                <a:gd name="T69" fmla="*/ 925194 h 92519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850900" h="925194">
                  <a:moveTo>
                    <a:pt x="100583" y="38099"/>
                  </a:moveTo>
                  <a:lnTo>
                    <a:pt x="0" y="0"/>
                  </a:lnTo>
                  <a:lnTo>
                    <a:pt x="30479" y="102107"/>
                  </a:lnTo>
                  <a:lnTo>
                    <a:pt x="42671" y="90976"/>
                  </a:lnTo>
                  <a:lnTo>
                    <a:pt x="42671" y="68579"/>
                  </a:lnTo>
                  <a:lnTo>
                    <a:pt x="65531" y="47243"/>
                  </a:lnTo>
                  <a:lnTo>
                    <a:pt x="76937" y="59690"/>
                  </a:lnTo>
                  <a:lnTo>
                    <a:pt x="100583" y="38099"/>
                  </a:lnTo>
                  <a:close/>
                </a:path>
                <a:path w="850900" h="925194">
                  <a:moveTo>
                    <a:pt x="76937" y="59690"/>
                  </a:moveTo>
                  <a:lnTo>
                    <a:pt x="65531" y="47243"/>
                  </a:lnTo>
                  <a:lnTo>
                    <a:pt x="42671" y="68579"/>
                  </a:lnTo>
                  <a:lnTo>
                    <a:pt x="53846" y="80773"/>
                  </a:lnTo>
                  <a:lnTo>
                    <a:pt x="76937" y="59690"/>
                  </a:lnTo>
                  <a:close/>
                </a:path>
                <a:path w="850900" h="925194">
                  <a:moveTo>
                    <a:pt x="53846" y="80773"/>
                  </a:moveTo>
                  <a:lnTo>
                    <a:pt x="42671" y="68579"/>
                  </a:lnTo>
                  <a:lnTo>
                    <a:pt x="42671" y="90976"/>
                  </a:lnTo>
                  <a:lnTo>
                    <a:pt x="53846" y="80773"/>
                  </a:lnTo>
                  <a:close/>
                </a:path>
                <a:path w="850900" h="925194">
                  <a:moveTo>
                    <a:pt x="850391" y="903731"/>
                  </a:moveTo>
                  <a:lnTo>
                    <a:pt x="76937" y="59690"/>
                  </a:lnTo>
                  <a:lnTo>
                    <a:pt x="53846" y="80773"/>
                  </a:lnTo>
                  <a:lnTo>
                    <a:pt x="827531" y="925067"/>
                  </a:lnTo>
                  <a:lnTo>
                    <a:pt x="850391" y="90373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89" name="object 282"/>
            <p:cNvSpPr txBox="1"/>
            <p:nvPr/>
          </p:nvSpPr>
          <p:spPr>
            <a:xfrm>
              <a:off x="5805131" y="3753902"/>
              <a:ext cx="1410150" cy="18417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1200" b="1" spc="-5" dirty="0">
                  <a:solidFill>
                    <a:srgbClr val="FF0000"/>
                  </a:solidFill>
                  <a:latin typeface="Arial"/>
                  <a:cs typeface="Arial"/>
                </a:rPr>
                <a:t>TCP </a:t>
              </a:r>
              <a:r>
                <a:rPr sz="1200" b="1" spc="5" dirty="0">
                  <a:solidFill>
                    <a:srgbClr val="FF0000"/>
                  </a:solidFill>
                  <a:latin typeface="Arial"/>
                  <a:cs typeface="Arial"/>
                </a:rPr>
                <a:t>MSS </a:t>
              </a:r>
              <a:r>
                <a:rPr sz="1200" b="1" dirty="0">
                  <a:solidFill>
                    <a:srgbClr val="FF0000"/>
                  </a:solidFill>
                  <a:latin typeface="Arial"/>
                  <a:cs typeface="Arial"/>
                </a:rPr>
                <a:t>=</a:t>
              </a:r>
              <a:r>
                <a:rPr sz="1200" b="1" spc="-15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200" b="1" spc="-5" dirty="0">
                  <a:solidFill>
                    <a:srgbClr val="FF0000"/>
                  </a:solidFill>
                  <a:latin typeface="Arial"/>
                  <a:cs typeface="Arial"/>
                </a:rPr>
                <a:t>1460</a:t>
              </a:r>
              <a:endParaRPr sz="1200">
                <a:latin typeface="Arial"/>
                <a:cs typeface="Arial"/>
              </a:endParaRPr>
            </a:p>
          </p:txBody>
        </p:sp>
        <p:sp>
          <p:nvSpPr>
            <p:cNvPr id="290" name="object 283"/>
            <p:cNvSpPr txBox="1"/>
            <p:nvPr/>
          </p:nvSpPr>
          <p:spPr>
            <a:xfrm>
              <a:off x="8168811" y="4060333"/>
              <a:ext cx="1584740" cy="16829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1100" b="1" spc="-5" dirty="0">
                  <a:solidFill>
                    <a:srgbClr val="FF0000"/>
                  </a:solidFill>
                  <a:latin typeface="Arial"/>
                  <a:cs typeface="Arial"/>
                </a:rPr>
                <a:t>Donnée </a:t>
              </a:r>
              <a:r>
                <a:rPr sz="1100" b="1" dirty="0">
                  <a:solidFill>
                    <a:srgbClr val="FF0000"/>
                  </a:solidFill>
                  <a:latin typeface="Arial"/>
                  <a:cs typeface="Arial"/>
                </a:rPr>
                <a:t>= </a:t>
              </a:r>
              <a:r>
                <a:rPr sz="1100" b="1" spc="-5" dirty="0">
                  <a:solidFill>
                    <a:srgbClr val="FF0000"/>
                  </a:solidFill>
                  <a:latin typeface="Arial"/>
                  <a:cs typeface="Arial"/>
                </a:rPr>
                <a:t>1460</a:t>
              </a:r>
              <a:r>
                <a:rPr sz="1100" b="1" spc="-95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100" b="1" spc="-5" dirty="0">
                  <a:solidFill>
                    <a:srgbClr val="FF0000"/>
                  </a:solidFill>
                  <a:latin typeface="Arial"/>
                  <a:cs typeface="Arial"/>
                </a:rPr>
                <a:t>octets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49441" name="object 284"/>
            <p:cNvSpPr>
              <a:spLocks noChangeArrowheads="1"/>
            </p:cNvSpPr>
            <p:nvPr/>
          </p:nvSpPr>
          <p:spPr bwMode="auto">
            <a:xfrm>
              <a:off x="1089539" y="2418589"/>
              <a:ext cx="3971544" cy="923544"/>
            </a:xfrm>
            <a:prstGeom prst="rect">
              <a:avLst/>
            </a:prstGeom>
            <a:blipFill dpi="0" rotWithShape="1">
              <a:blip r:embed="rId39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292" name="object 285"/>
            <p:cNvSpPr txBox="1"/>
            <p:nvPr/>
          </p:nvSpPr>
          <p:spPr>
            <a:xfrm>
              <a:off x="1081127" y="3091819"/>
              <a:ext cx="1708968" cy="16988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tabLst>
                  <a:tab pos="926465" algn="l"/>
                </a:tabLst>
                <a:defRPr/>
              </a:pPr>
              <a:r>
                <a:rPr sz="1100" b="1" spc="-5" dirty="0">
                  <a:solidFill>
                    <a:srgbClr val="009999"/>
                  </a:solidFill>
                  <a:latin typeface="Arial"/>
                  <a:cs typeface="Arial"/>
                </a:rPr>
                <a:t>20  </a:t>
              </a:r>
              <a:r>
                <a:rPr sz="1100" b="1" spc="35" dirty="0">
                  <a:solidFill>
                    <a:srgbClr val="009999"/>
                  </a:solidFill>
                  <a:latin typeface="Arial"/>
                  <a:cs typeface="Arial"/>
                </a:rPr>
                <a:t> </a:t>
              </a:r>
              <a:r>
                <a:rPr sz="1100" b="1" spc="-5" dirty="0">
                  <a:solidFill>
                    <a:srgbClr val="009999"/>
                  </a:solidFill>
                  <a:latin typeface="Arial"/>
                  <a:cs typeface="Arial"/>
                </a:rPr>
                <a:t>octets	20</a:t>
              </a:r>
              <a:r>
                <a:rPr sz="1100" b="1" spc="-100" dirty="0">
                  <a:solidFill>
                    <a:srgbClr val="009999"/>
                  </a:solidFill>
                  <a:latin typeface="Arial"/>
                  <a:cs typeface="Arial"/>
                </a:rPr>
                <a:t> </a:t>
              </a:r>
              <a:r>
                <a:rPr sz="1100" b="1" spc="-5" dirty="0">
                  <a:solidFill>
                    <a:srgbClr val="009999"/>
                  </a:solidFill>
                  <a:latin typeface="Arial"/>
                  <a:cs typeface="Arial"/>
                </a:rPr>
                <a:t>octets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293" name="object 286"/>
            <p:cNvSpPr txBox="1"/>
            <p:nvPr/>
          </p:nvSpPr>
          <p:spPr>
            <a:xfrm>
              <a:off x="3520351" y="3034661"/>
              <a:ext cx="992142" cy="16988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1100" b="1" spc="-5" dirty="0">
                  <a:solidFill>
                    <a:srgbClr val="FF0000"/>
                  </a:solidFill>
                  <a:latin typeface="Arial"/>
                  <a:cs typeface="Arial"/>
                </a:rPr>
                <a:t>1460</a:t>
              </a:r>
              <a:r>
                <a:rPr sz="1100" b="1" spc="-100" dirty="0">
                  <a:solidFill>
                    <a:srgbClr val="FF0000"/>
                  </a:solidFill>
                  <a:latin typeface="Arial"/>
                  <a:cs typeface="Arial"/>
                </a:rPr>
                <a:t> </a:t>
              </a:r>
              <a:r>
                <a:rPr sz="1100" b="1" spc="-5" dirty="0">
                  <a:solidFill>
                    <a:srgbClr val="FF0000"/>
                  </a:solidFill>
                  <a:latin typeface="Arial"/>
                  <a:cs typeface="Arial"/>
                </a:rPr>
                <a:t>octets</a:t>
              </a:r>
              <a:endParaRPr sz="1100">
                <a:latin typeface="Arial"/>
                <a:cs typeface="Arial"/>
              </a:endParaRPr>
            </a:p>
          </p:txBody>
        </p:sp>
        <p:sp>
          <p:nvSpPr>
            <p:cNvPr id="49444" name="object 287"/>
            <p:cNvSpPr>
              <a:spLocks noChangeArrowheads="1"/>
            </p:cNvSpPr>
            <p:nvPr/>
          </p:nvSpPr>
          <p:spPr bwMode="auto">
            <a:xfrm>
              <a:off x="7403469" y="2189989"/>
              <a:ext cx="2514600" cy="730250"/>
            </a:xfrm>
            <a:custGeom>
              <a:avLst/>
              <a:gdLst>
                <a:gd name="T0" fmla="*/ 0 w 2514600"/>
                <a:gd name="T1" fmla="*/ 0 h 730250"/>
                <a:gd name="T2" fmla="*/ 0 w 2514600"/>
                <a:gd name="T3" fmla="*/ 729995 h 730250"/>
                <a:gd name="T4" fmla="*/ 2514599 w 2514600"/>
                <a:gd name="T5" fmla="*/ 729995 h 730250"/>
                <a:gd name="T6" fmla="*/ 2514599 w 2514600"/>
                <a:gd name="T7" fmla="*/ 0 h 730250"/>
                <a:gd name="T8" fmla="*/ 0 w 2514600"/>
                <a:gd name="T9" fmla="*/ 0 h 7302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4600"/>
                <a:gd name="T16" fmla="*/ 0 h 730250"/>
                <a:gd name="T17" fmla="*/ 2514600 w 2514600"/>
                <a:gd name="T18" fmla="*/ 730250 h 7302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4600" h="730250">
                  <a:moveTo>
                    <a:pt x="0" y="0"/>
                  </a:moveTo>
                  <a:lnTo>
                    <a:pt x="0" y="729995"/>
                  </a:lnTo>
                  <a:lnTo>
                    <a:pt x="2514599" y="729995"/>
                  </a:lnTo>
                  <a:lnTo>
                    <a:pt x="25145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49445" name="object 288"/>
            <p:cNvSpPr txBox="1">
              <a:spLocks noChangeArrowheads="1"/>
            </p:cNvSpPr>
            <p:nvPr/>
          </p:nvSpPr>
          <p:spPr bwMode="auto">
            <a:xfrm>
              <a:off x="7482202" y="2229683"/>
              <a:ext cx="2214272" cy="554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fr-FR" sz="1200" b="1" i="1">
                  <a:solidFill>
                    <a:srgbClr val="FF0000"/>
                  </a:solidFill>
                  <a:latin typeface="Arial" pitchFamily="34" charset="0"/>
                </a:rPr>
                <a:t>TCP MSS définit la taille  maximum de donnée d’un  segment TCP</a:t>
              </a:r>
              <a:endParaRPr lang="fr-FR" sz="1200">
                <a:latin typeface="Arial" pitchFamily="34" charset="0"/>
              </a:endParaRPr>
            </a:p>
          </p:txBody>
        </p:sp>
        <p:sp>
          <p:nvSpPr>
            <p:cNvPr id="49446" name="object 289"/>
            <p:cNvSpPr txBox="1">
              <a:spLocks noChangeArrowheads="1"/>
            </p:cNvSpPr>
            <p:nvPr/>
          </p:nvSpPr>
          <p:spPr bwMode="auto">
            <a:xfrm>
              <a:off x="1233893" y="3661814"/>
              <a:ext cx="3960173" cy="646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ct val="139000"/>
                </a:lnSpc>
              </a:pPr>
              <a:r>
                <a:rPr lang="fr-FR" sz="1600" b="1">
                  <a:solidFill>
                    <a:srgbClr val="00B04F"/>
                  </a:solidFill>
                  <a:latin typeface="Arial" pitchFamily="34" charset="0"/>
                </a:rPr>
                <a:t>Maximum transmission unit </a:t>
              </a:r>
              <a:r>
                <a:rPr lang="fr-FR" sz="1600">
                  <a:solidFill>
                    <a:srgbClr val="00B04F"/>
                  </a:solidFill>
                  <a:latin typeface="Arial" pitchFamily="34" charset="0"/>
                </a:rPr>
                <a:t>(</a:t>
              </a:r>
              <a:r>
                <a:rPr lang="fr-FR" sz="1600" b="1">
                  <a:solidFill>
                    <a:srgbClr val="00B04F"/>
                  </a:solidFill>
                  <a:latin typeface="Arial" pitchFamily="34" charset="0"/>
                </a:rPr>
                <a:t>MTU)  Maximum segment size (MSS)</a:t>
              </a:r>
              <a:endParaRPr lang="fr-FR" sz="1600">
                <a:latin typeface="Arial" pitchFamily="34" charset="0"/>
              </a:endParaRPr>
            </a:p>
          </p:txBody>
        </p:sp>
        <p:sp>
          <p:nvSpPr>
            <p:cNvPr id="49447" name="object 291"/>
            <p:cNvSpPr txBox="1">
              <a:spLocks noChangeArrowheads="1"/>
            </p:cNvSpPr>
            <p:nvPr/>
          </p:nvSpPr>
          <p:spPr bwMode="auto">
            <a:xfrm>
              <a:off x="852817" y="4439801"/>
              <a:ext cx="8445793" cy="554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5192713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/>
              <a:r>
                <a:rPr lang="fr-FR" sz="1200" b="1" i="1">
                  <a:solidFill>
                    <a:srgbClr val="FF0000"/>
                  </a:solidFill>
                  <a:latin typeface="Arial" pitchFamily="34" charset="0"/>
                </a:rPr>
                <a:t>Puisque c’est un hôte Ethernet, MTU  </a:t>
              </a:r>
              <a:r>
                <a:rPr lang="fr-FR" sz="1200" b="1" i="1">
                  <a:latin typeface="Arial" pitchFamily="34" charset="0"/>
                </a:rPr>
                <a:t>1500 </a:t>
              </a:r>
              <a:r>
                <a:rPr lang="fr-FR" sz="1200" b="1" i="1">
                  <a:solidFill>
                    <a:srgbClr val="FF0000"/>
                  </a:solidFill>
                  <a:latin typeface="Arial" pitchFamily="34" charset="0"/>
                </a:rPr>
                <a:t>octets, alors je place mon MSS à  1460.</a:t>
              </a:r>
              <a:endParaRPr lang="fr-FR" sz="1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49158" name="Picture 7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0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50179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En-tête IP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938" y="928688"/>
            <a:ext cx="8143875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defRPr/>
            </a:pPr>
            <a:r>
              <a:rPr lang="fr-FR" sz="1800" dirty="0">
                <a:latin typeface="+mj-lt"/>
                <a:cs typeface="Arial" charset="0"/>
              </a:rPr>
              <a:t>Un protocole IPv4 définit de nombreux champs différents dans l’en-tête de paquet. Ces champs contiennent des valeurs binaires que les services IPv4  référencent lors de la transmission de paquets sur le réseau.</a:t>
            </a:r>
          </a:p>
        </p:txBody>
      </p:sp>
      <p:pic>
        <p:nvPicPr>
          <p:cNvPr id="4199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1857375"/>
            <a:ext cx="6443662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51203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En-tête IP</a:t>
            </a:r>
          </a:p>
        </p:txBody>
      </p:sp>
      <p:pic>
        <p:nvPicPr>
          <p:cNvPr id="5120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966788"/>
            <a:ext cx="7524750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3805238"/>
            <a:ext cx="5602287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52227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Domaines de diffusion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938" y="1071563"/>
            <a:ext cx="8215312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fr-FR" sz="1800" dirty="0">
                <a:latin typeface="+mj-lt"/>
                <a:cs typeface="Arial" charset="0"/>
              </a:rPr>
              <a:t>Un </a:t>
            </a:r>
            <a:r>
              <a:rPr lang="fr-FR" sz="1800" b="1" dirty="0">
                <a:latin typeface="+mj-lt"/>
                <a:cs typeface="Arial" charset="0"/>
              </a:rPr>
              <a:t>domaine de diffusion</a:t>
            </a:r>
            <a:r>
              <a:rPr lang="fr-FR" sz="1800" dirty="0">
                <a:latin typeface="+mj-lt"/>
                <a:cs typeface="Arial" charset="0"/>
              </a:rPr>
              <a:t> (en anglais, </a:t>
            </a:r>
            <a:r>
              <a:rPr lang="fr-FR" sz="1800" b="1" dirty="0" err="1">
                <a:latin typeface="+mj-lt"/>
                <a:cs typeface="Arial" charset="0"/>
              </a:rPr>
              <a:t>broadcast</a:t>
            </a:r>
            <a:r>
              <a:rPr lang="fr-FR" sz="1800" b="1" dirty="0">
                <a:latin typeface="+mj-lt"/>
                <a:cs typeface="Arial" charset="0"/>
              </a:rPr>
              <a:t> </a:t>
            </a:r>
            <a:r>
              <a:rPr lang="fr-FR" sz="1800" b="1" dirty="0" err="1">
                <a:latin typeface="+mj-lt"/>
                <a:cs typeface="Arial" charset="0"/>
              </a:rPr>
              <a:t>domain</a:t>
            </a:r>
            <a:r>
              <a:rPr lang="fr-FR" sz="1800" dirty="0">
                <a:latin typeface="+mj-lt"/>
                <a:cs typeface="Arial" charset="0"/>
              </a:rPr>
              <a:t>) est une aire logique d'un réseau informatique où n'importe quel ordinateur connecté au réseau peut directement transmettre à tous les autres ordinateurs du même domaine, sans devoir passer par un</a:t>
            </a:r>
            <a:r>
              <a:rPr lang="fr-FR" sz="1800" b="1" dirty="0">
                <a:latin typeface="+mj-lt"/>
                <a:cs typeface="Arial" charset="0"/>
              </a:rPr>
              <a:t> routeur</a:t>
            </a:r>
            <a:r>
              <a:rPr lang="fr-FR" sz="1800" dirty="0">
                <a:latin typeface="+mj-lt"/>
                <a:cs typeface="Arial" charset="0"/>
              </a:rPr>
              <a:t>.</a:t>
            </a:r>
          </a:p>
        </p:txBody>
      </p:sp>
      <p:sp>
        <p:nvSpPr>
          <p:cNvPr id="6" name="object 3"/>
          <p:cNvSpPr txBox="1"/>
          <p:nvPr/>
        </p:nvSpPr>
        <p:spPr>
          <a:xfrm>
            <a:off x="642938" y="2643188"/>
            <a:ext cx="6116637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pc="-5" dirty="0">
                <a:solidFill>
                  <a:srgbClr val="0070C0"/>
                </a:solidFill>
                <a:latin typeface="Arial"/>
                <a:cs typeface="Arial"/>
              </a:rPr>
              <a:t>Exemple </a:t>
            </a:r>
            <a:r>
              <a:rPr dirty="0">
                <a:solidFill>
                  <a:srgbClr val="0070C0"/>
                </a:solidFill>
                <a:latin typeface="Arial"/>
                <a:cs typeface="Arial"/>
              </a:rPr>
              <a:t>avec </a:t>
            </a:r>
            <a:r>
              <a:rPr spc="-5" dirty="0">
                <a:solidFill>
                  <a:srgbClr val="0070C0"/>
                </a:solidFill>
                <a:latin typeface="Arial"/>
                <a:cs typeface="Arial"/>
              </a:rPr>
              <a:t>5 </a:t>
            </a:r>
            <a:r>
              <a:rPr dirty="0">
                <a:solidFill>
                  <a:srgbClr val="0070C0"/>
                </a:solidFill>
                <a:latin typeface="Arial"/>
                <a:cs typeface="Arial"/>
              </a:rPr>
              <a:t>domaines </a:t>
            </a:r>
            <a:r>
              <a:rPr spc="-5" dirty="0">
                <a:solidFill>
                  <a:srgbClr val="0070C0"/>
                </a:solidFill>
                <a:latin typeface="Arial"/>
                <a:cs typeface="Arial"/>
              </a:rPr>
              <a:t>de</a:t>
            </a:r>
            <a:r>
              <a:rPr spc="20" dirty="0">
                <a:solidFill>
                  <a:srgbClr val="0070C0"/>
                </a:solidFill>
                <a:latin typeface="Arial"/>
                <a:cs typeface="Arial"/>
              </a:rPr>
              <a:t> </a:t>
            </a:r>
            <a:r>
              <a:rPr spc="-10" dirty="0">
                <a:solidFill>
                  <a:srgbClr val="0070C0"/>
                </a:solidFill>
                <a:latin typeface="Arial"/>
                <a:cs typeface="Arial"/>
              </a:rPr>
              <a:t>diffusion</a:t>
            </a:r>
            <a:endParaRPr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44039" name="object 4"/>
          <p:cNvSpPr>
            <a:spLocks noChangeArrowheads="1"/>
          </p:cNvSpPr>
          <p:nvPr/>
        </p:nvSpPr>
        <p:spPr bwMode="auto">
          <a:xfrm>
            <a:off x="2298700" y="2925763"/>
            <a:ext cx="5130800" cy="38608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pic>
        <p:nvPicPr>
          <p:cNvPr id="522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40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53251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Gestion des adresses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27038" y="1071563"/>
            <a:ext cx="8321675" cy="52324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algn="just">
              <a:spcBef>
                <a:spcPts val="3000"/>
              </a:spcBef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La division des grands réseaux de façon à regrouper les hôtes devant  communiquer réduit la surcharge inutile de tous les hôtes devant connaître  toutes les adresses.</a:t>
            </a:r>
          </a:p>
          <a:p>
            <a:pPr marL="285750" indent="-285750" algn="just">
              <a:spcBef>
                <a:spcPts val="3000"/>
              </a:spcBef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Pour les autres adresses de destinations, les hôtes ont uniquement besoin  de connaître l’adresse d’un périphérique intermédiaire.</a:t>
            </a:r>
          </a:p>
          <a:p>
            <a:pPr marL="285750" indent="-285750" algn="just">
              <a:spcBef>
                <a:spcPts val="3000"/>
              </a:spcBef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Ce périphérique intermédiaire est appelé passerelle, qui est un routeur sur  un réseau servant de sortie de ce réseau.</a:t>
            </a:r>
          </a:p>
          <a:p>
            <a:pPr marL="285750" indent="-285750" algn="just">
              <a:spcBef>
                <a:spcPts val="3000"/>
              </a:spcBef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La </a:t>
            </a:r>
            <a:r>
              <a:rPr lang="fr-FR" sz="1800" b="1" dirty="0">
                <a:latin typeface="+mj-lt"/>
                <a:cs typeface="Arial" charset="0"/>
              </a:rPr>
              <a:t>passerelle par défaut </a:t>
            </a:r>
            <a:r>
              <a:rPr lang="fr-FR" sz="1800" dirty="0">
                <a:latin typeface="+mj-lt"/>
                <a:cs typeface="Arial" charset="0"/>
              </a:rPr>
              <a:t>est configurée sur un hôte. Cette passerelle est  une interface de routeur connectée au réseau local. L’interface de  passerelle a une adresse de couche réseau correspondant à l’adresse  réseau des hôtes.</a:t>
            </a:r>
          </a:p>
          <a:p>
            <a:pPr marL="285750" indent="-285750" algn="just">
              <a:spcBef>
                <a:spcPts val="3000"/>
              </a:spcBef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Sans cette passerelle par défaut, un hôte peut seulement communiquer  dans son réseau local (sous-réseau).</a:t>
            </a:r>
          </a:p>
        </p:txBody>
      </p:sp>
      <p:pic>
        <p:nvPicPr>
          <p:cNvPr id="5325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55299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Passerelle par défaut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938" y="5416550"/>
            <a:ext cx="7929562" cy="7080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just">
              <a:defRPr/>
            </a:pPr>
            <a:r>
              <a:rPr lang="fr-FR" dirty="0">
                <a:latin typeface="+mj-lt"/>
                <a:cs typeface="Arial" charset="0"/>
              </a:rPr>
              <a:t>Tous les hôtes du même réseau possèdent la même passerelle par défaut.</a:t>
            </a:r>
          </a:p>
        </p:txBody>
      </p:sp>
      <p:pic>
        <p:nvPicPr>
          <p:cNvPr id="5530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20" y="1357313"/>
            <a:ext cx="640889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70" y="1100735"/>
            <a:ext cx="260032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56323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Vérification d’adresse IP, Passerelle par défaut</a:t>
            </a:r>
          </a:p>
        </p:txBody>
      </p:sp>
      <p:pic>
        <p:nvPicPr>
          <p:cNvPr id="5632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952500"/>
            <a:ext cx="78676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429000"/>
            <a:ext cx="857250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bject 21"/>
          <p:cNvSpPr txBox="1"/>
          <p:nvPr/>
        </p:nvSpPr>
        <p:spPr>
          <a:xfrm>
            <a:off x="642938" y="6342063"/>
            <a:ext cx="5588000" cy="3016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defRPr/>
            </a:pPr>
            <a:r>
              <a:rPr sz="1800" b="1" spc="-5" dirty="0">
                <a:latin typeface="Arial"/>
                <a:cs typeface="Arial"/>
              </a:rPr>
              <a:t>Linux: </a:t>
            </a:r>
            <a:r>
              <a:rPr sz="1800" b="1" spc="-5" dirty="0">
                <a:latin typeface="Courier New"/>
                <a:cs typeface="Courier New"/>
              </a:rPr>
              <a:t>netstat –rn </a:t>
            </a:r>
            <a:r>
              <a:rPr sz="1800" spc="-5" dirty="0">
                <a:latin typeface="Arial"/>
                <a:cs typeface="Arial"/>
              </a:rPr>
              <a:t>for default </a:t>
            </a:r>
            <a:r>
              <a:rPr sz="1800" spc="-10" dirty="0">
                <a:latin typeface="Arial"/>
                <a:cs typeface="Arial"/>
              </a:rPr>
              <a:t>gateway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information.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19459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Objectifs de la couche transport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" y="973138"/>
            <a:ext cx="8215313" cy="20320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Bef>
                <a:spcPts val="0"/>
              </a:spcBef>
              <a:defRPr/>
            </a:pPr>
            <a:r>
              <a:rPr lang="fr-FR" sz="1800" dirty="0">
                <a:latin typeface="+mj-lt"/>
                <a:cs typeface="Arial" charset="0"/>
              </a:rPr>
              <a:t>La couche transport segmente les données et se charge du contrôle nécessaire au réassemblage de ces blocs de données dans les divers flux de communication. Pour ce faire, il doit :</a:t>
            </a:r>
          </a:p>
          <a:p>
            <a:pPr lvl="1" indent="169863" algn="just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Effectuer un suivi des communications individuelles;</a:t>
            </a:r>
          </a:p>
          <a:p>
            <a:pPr lvl="1" indent="169863" algn="just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Segmenter les données et gérer chaque bloc individuel ;</a:t>
            </a:r>
          </a:p>
          <a:p>
            <a:pPr lvl="1" indent="169863" algn="just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Réassembler les segments en flux de données d’application ;</a:t>
            </a:r>
          </a:p>
          <a:p>
            <a:pPr lvl="1" indent="169863" algn="just">
              <a:spcBef>
                <a:spcPts val="0"/>
              </a:spcBef>
              <a:buFont typeface="Wingdings" pitchFamily="2" charset="2"/>
              <a:buChar char="§"/>
              <a:defRPr/>
            </a:pPr>
            <a:r>
              <a:rPr lang="fr-FR" sz="1800" dirty="0">
                <a:latin typeface="+mj-lt"/>
                <a:cs typeface="Arial" charset="0"/>
              </a:rPr>
              <a:t>Identifier les différentes applications.</a:t>
            </a: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3000375"/>
            <a:ext cx="61626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57347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Sortie du réseau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14375" y="5792788"/>
            <a:ext cx="7715250" cy="7080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just">
              <a:defRPr/>
            </a:pPr>
            <a:r>
              <a:rPr lang="fr-FR" dirty="0">
                <a:latin typeface="+mj-lt"/>
                <a:cs typeface="Arial" charset="0"/>
              </a:rPr>
              <a:t>Le tronçon suivant pour les réseaux 10.1.1.0/24 et 10.1.2.0/24 est: 192.168.1.2/24 </a:t>
            </a:r>
          </a:p>
        </p:txBody>
      </p:sp>
      <p:pic>
        <p:nvPicPr>
          <p:cNvPr id="5734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2071688"/>
            <a:ext cx="6577012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642938" y="1071563"/>
            <a:ext cx="7715250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defRPr/>
            </a:pPr>
            <a:r>
              <a:rPr lang="fr-FR" sz="1800" dirty="0">
                <a:latin typeface="+mj-lt"/>
                <a:cs typeface="Arial" charset="0"/>
              </a:rPr>
              <a:t>Un hôte doit transférer un paquet à l’hôte du réseau local ou à la passerelle, selon le cas. Pour acheminer les paquets, l’hôte doit disposer de routes représentant ces destinations.</a:t>
            </a:r>
          </a:p>
        </p:txBody>
      </p:sp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61443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Le Protocole ICMP</a:t>
            </a:r>
          </a:p>
        </p:txBody>
      </p:sp>
      <p:sp>
        <p:nvSpPr>
          <p:cNvPr id="61444" name="ZoneTexte 6"/>
          <p:cNvSpPr txBox="1">
            <a:spLocks noChangeArrowheads="1"/>
          </p:cNvSpPr>
          <p:nvPr/>
        </p:nvSpPr>
        <p:spPr bwMode="auto">
          <a:xfrm>
            <a:off x="503238" y="1028700"/>
            <a:ext cx="8461375" cy="520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429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just" eaLnBrk="1" hangingPunct="1">
              <a:spcBef>
                <a:spcPts val="180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 dirty="0">
                <a:latin typeface="Arial" pitchFamily="34" charset="0"/>
              </a:rPr>
              <a:t>Le protocole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ICMP</a:t>
            </a:r>
            <a:r>
              <a:rPr lang="fr-FR" sz="1800" dirty="0">
                <a:latin typeface="Arial" pitchFamily="34" charset="0"/>
              </a:rPr>
              <a:t> (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Internet Control Message Protocol</a:t>
            </a:r>
            <a:r>
              <a:rPr lang="fr-FR" sz="1800" dirty="0">
                <a:latin typeface="Arial" pitchFamily="34" charset="0"/>
              </a:rPr>
              <a:t>) permet d’envoyer des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messages de contrôle</a:t>
            </a:r>
            <a:r>
              <a:rPr lang="fr-FR" sz="1800" dirty="0">
                <a:latin typeface="Arial" pitchFamily="34" charset="0"/>
              </a:rPr>
              <a:t> ou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d’erreur</a:t>
            </a:r>
            <a:r>
              <a:rPr lang="fr-FR" sz="1800" dirty="0">
                <a:latin typeface="Arial" pitchFamily="34" charset="0"/>
              </a:rPr>
              <a:t> vers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d’autres machines</a:t>
            </a:r>
            <a:r>
              <a:rPr lang="fr-FR" sz="1800" dirty="0">
                <a:latin typeface="Arial" pitchFamily="34" charset="0"/>
              </a:rPr>
              <a:t> ou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passerelles</a:t>
            </a:r>
            <a:r>
              <a:rPr lang="fr-FR" sz="1800" dirty="0">
                <a:latin typeface="Arial" pitchFamily="34" charset="0"/>
              </a:rPr>
              <a:t>.</a:t>
            </a:r>
          </a:p>
          <a:p>
            <a:pPr algn="just" eaLnBrk="1" hangingPunct="1">
              <a:spcBef>
                <a:spcPts val="180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 dirty="0">
                <a:latin typeface="Arial" pitchFamily="34" charset="0"/>
              </a:rPr>
              <a:t>Beaucoup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d’erreurs sont causées par l’émetteur</a:t>
            </a:r>
            <a:r>
              <a:rPr lang="fr-FR" sz="1800" dirty="0">
                <a:latin typeface="Arial" pitchFamily="34" charset="0"/>
              </a:rPr>
              <a:t>, mais d’autres sont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dûtes à des problèmes d’interconnexions</a:t>
            </a:r>
            <a:r>
              <a:rPr lang="fr-FR" sz="1800" dirty="0">
                <a:latin typeface="Arial" pitchFamily="34" charset="0"/>
              </a:rPr>
              <a:t> rencontrées sur l’Internet :</a:t>
            </a:r>
          </a:p>
          <a:p>
            <a:pPr lvl="1" algn="just" eaLnBrk="1" hangingPunct="1">
              <a:lnSpc>
                <a:spcPts val="1938"/>
              </a:lnSpc>
              <a:spcBef>
                <a:spcPts val="1800"/>
              </a:spcBef>
              <a:buClr>
                <a:srgbClr val="00007C"/>
              </a:buClr>
              <a:buFont typeface="Courier New" pitchFamily="49" charset="0"/>
              <a:buChar char="o"/>
            </a:pPr>
            <a:r>
              <a:rPr lang="fr-FR" sz="1800" dirty="0">
                <a:latin typeface="Arial" pitchFamily="34" charset="0"/>
              </a:rPr>
              <a:t>Machine destination déconnectée,</a:t>
            </a:r>
          </a:p>
          <a:p>
            <a:pPr lvl="1" algn="just" eaLnBrk="1" hangingPunct="1">
              <a:lnSpc>
                <a:spcPts val="1938"/>
              </a:lnSpc>
              <a:spcBef>
                <a:spcPts val="1800"/>
              </a:spcBef>
              <a:buClr>
                <a:srgbClr val="00007C"/>
              </a:buClr>
              <a:buFont typeface="Courier New" pitchFamily="49" charset="0"/>
              <a:buChar char="o"/>
            </a:pPr>
            <a:r>
              <a:rPr lang="fr-FR" sz="1800" dirty="0">
                <a:latin typeface="Arial" pitchFamily="34" charset="0"/>
              </a:rPr>
              <a:t>Durée de vie du datagramme expirée,</a:t>
            </a:r>
          </a:p>
          <a:p>
            <a:pPr lvl="1" algn="just" eaLnBrk="1" hangingPunct="1">
              <a:lnSpc>
                <a:spcPts val="1938"/>
              </a:lnSpc>
              <a:spcBef>
                <a:spcPts val="1800"/>
              </a:spcBef>
              <a:buClr>
                <a:srgbClr val="00007C"/>
              </a:buClr>
              <a:buFont typeface="Courier New" pitchFamily="49" charset="0"/>
              <a:buChar char="o"/>
            </a:pPr>
            <a:r>
              <a:rPr lang="fr-FR" sz="1800" dirty="0">
                <a:latin typeface="Arial" pitchFamily="34" charset="0"/>
              </a:rPr>
              <a:t>Congestion de passerelles intermédiaires.</a:t>
            </a:r>
          </a:p>
          <a:p>
            <a:pPr>
              <a:spcBef>
                <a:spcPts val="1800"/>
              </a:spcBef>
            </a:pPr>
            <a:r>
              <a:rPr lang="fr-FR" sz="1800" dirty="0">
                <a:latin typeface="Arial" pitchFamily="34" charset="0"/>
              </a:rPr>
              <a:t>• Si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une passerelle détecte </a:t>
            </a:r>
            <a:r>
              <a:rPr lang="fr-FR" sz="1800" dirty="0">
                <a:latin typeface="Arial" pitchFamily="34" charset="0"/>
              </a:rPr>
              <a:t>un problème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sur un datagramme IP</a:t>
            </a:r>
            <a:r>
              <a:rPr lang="fr-FR" sz="1800" dirty="0">
                <a:latin typeface="Arial" pitchFamily="34" charset="0"/>
              </a:rPr>
              <a:t>, elle le détruit et émet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un message ICMP </a:t>
            </a:r>
            <a:r>
              <a:rPr lang="fr-FR" sz="1800" dirty="0">
                <a:latin typeface="Arial" pitchFamily="34" charset="0"/>
              </a:rPr>
              <a:t>pour informer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l’émetteur initial</a:t>
            </a:r>
            <a:r>
              <a:rPr lang="fr-FR" sz="1800" dirty="0">
                <a:latin typeface="Arial" pitchFamily="34" charset="0"/>
              </a:rPr>
              <a:t>.</a:t>
            </a:r>
          </a:p>
          <a:p>
            <a:pPr>
              <a:spcBef>
                <a:spcPts val="1800"/>
              </a:spcBef>
            </a:pPr>
            <a:r>
              <a:rPr lang="fr-FR" sz="1800" dirty="0">
                <a:latin typeface="Arial" pitchFamily="34" charset="0"/>
              </a:rPr>
              <a:t>• Les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messages ICMP </a:t>
            </a:r>
            <a:r>
              <a:rPr lang="fr-FR" sz="1800" dirty="0">
                <a:latin typeface="Arial" pitchFamily="34" charset="0"/>
              </a:rPr>
              <a:t>sont véhiculés à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l’intérieur de datagrammes IP </a:t>
            </a:r>
            <a:r>
              <a:rPr lang="fr-FR" sz="1800" dirty="0">
                <a:latin typeface="Arial" pitchFamily="34" charset="0"/>
              </a:rPr>
              <a:t>et sont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routés comme n’importe quel datagramme IP </a:t>
            </a:r>
            <a:r>
              <a:rPr lang="fr-FR" sz="1800" dirty="0">
                <a:latin typeface="Arial" pitchFamily="34" charset="0"/>
              </a:rPr>
              <a:t>sur l’internet.</a:t>
            </a:r>
          </a:p>
          <a:p>
            <a:pPr>
              <a:spcBef>
                <a:spcPts val="1800"/>
              </a:spcBef>
            </a:pPr>
            <a:r>
              <a:rPr lang="fr-FR" sz="1800" dirty="0">
                <a:latin typeface="Arial" pitchFamily="34" charset="0"/>
              </a:rPr>
              <a:t>• Une 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erreur engendrée par un message ICMP </a:t>
            </a:r>
            <a:r>
              <a:rPr lang="fr-FR" sz="1800" dirty="0">
                <a:latin typeface="Arial" pitchFamily="34" charset="0"/>
              </a:rPr>
              <a:t>ne peut donner naissance à un autre message ICMP (</a:t>
            </a:r>
            <a:r>
              <a:rPr lang="fr-FR" sz="1800" dirty="0">
                <a:solidFill>
                  <a:srgbClr val="FF0000"/>
                </a:solidFill>
                <a:latin typeface="Arial" pitchFamily="34" charset="0"/>
              </a:rPr>
              <a:t>évite l’effet cumulatif</a:t>
            </a:r>
            <a:r>
              <a:rPr lang="fr-FR" sz="1800" dirty="0">
                <a:latin typeface="Arial" pitchFamily="34" charset="0"/>
              </a:rPr>
              <a:t>).</a:t>
            </a:r>
          </a:p>
        </p:txBody>
      </p:sp>
      <p:pic>
        <p:nvPicPr>
          <p:cNvPr id="6144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14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14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Réseau</a:t>
            </a:r>
          </a:p>
        </p:txBody>
      </p:sp>
      <p:sp>
        <p:nvSpPr>
          <p:cNvPr id="62467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Le Protocole ICMP</a:t>
            </a:r>
          </a:p>
        </p:txBody>
      </p:sp>
      <p:sp>
        <p:nvSpPr>
          <p:cNvPr id="62468" name="ZoneTexte 6"/>
          <p:cNvSpPr txBox="1">
            <a:spLocks noChangeArrowheads="1"/>
          </p:cNvSpPr>
          <p:nvPr/>
        </p:nvSpPr>
        <p:spPr bwMode="auto">
          <a:xfrm>
            <a:off x="503238" y="908050"/>
            <a:ext cx="84613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55600" indent="-3429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just" eaLnBrk="1" hangingPunct="1">
              <a:spcBef>
                <a:spcPts val="180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 b="1">
                <a:solidFill>
                  <a:srgbClr val="FF0000"/>
                </a:solidFill>
                <a:latin typeface="Arial" pitchFamily="34" charset="0"/>
              </a:rPr>
              <a:t>Format des messages</a:t>
            </a:r>
          </a:p>
          <a:p>
            <a:pPr algn="just"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 b="1">
                <a:latin typeface="Arial" pitchFamily="34" charset="0"/>
              </a:rPr>
              <a:t>TYPE</a:t>
            </a:r>
            <a:r>
              <a:rPr lang="fr-FR" sz="1800">
                <a:latin typeface="Arial" pitchFamily="34" charset="0"/>
              </a:rPr>
              <a:t>            8 bits; type de message</a:t>
            </a:r>
          </a:p>
          <a:p>
            <a:pPr algn="just"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 b="1">
                <a:latin typeface="Arial" pitchFamily="34" charset="0"/>
              </a:rPr>
              <a:t>CODE </a:t>
            </a:r>
            <a:r>
              <a:rPr lang="fr-FR" sz="1800">
                <a:latin typeface="Arial" pitchFamily="34" charset="0"/>
              </a:rPr>
              <a:t>          8 bits; informations complémentaires</a:t>
            </a:r>
          </a:p>
          <a:p>
            <a:pPr algn="just"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 b="1">
                <a:latin typeface="Arial" pitchFamily="34" charset="0"/>
              </a:rPr>
              <a:t>CHECKSUM</a:t>
            </a:r>
            <a:r>
              <a:rPr lang="fr-FR" sz="1800">
                <a:latin typeface="Arial" pitchFamily="34" charset="0"/>
              </a:rPr>
              <a:t> 16 bits; champ de contrôle</a:t>
            </a:r>
          </a:p>
          <a:p>
            <a:pPr algn="just"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sz="1800" b="1">
                <a:latin typeface="Arial" pitchFamily="34" charset="0"/>
              </a:rPr>
              <a:t>HEAD-DATA</a:t>
            </a:r>
            <a:r>
              <a:rPr lang="fr-FR" sz="1800">
                <a:latin typeface="Arial" pitchFamily="34" charset="0"/>
              </a:rPr>
              <a:t>   en-tête datagramme + 64 premiers bits des données.</a:t>
            </a:r>
          </a:p>
        </p:txBody>
      </p:sp>
      <p:pic>
        <p:nvPicPr>
          <p:cNvPr id="6246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7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4070350"/>
            <a:ext cx="66484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2472" name="Groupe 7"/>
          <p:cNvGrpSpPr>
            <a:grpSpLocks/>
          </p:cNvGrpSpPr>
          <p:nvPr/>
        </p:nvGrpSpPr>
        <p:grpSpPr bwMode="auto">
          <a:xfrm>
            <a:off x="547688" y="2565400"/>
            <a:ext cx="8382000" cy="1517650"/>
            <a:chOff x="1155073" y="2412239"/>
            <a:chExt cx="8382378" cy="1518411"/>
          </a:xfrm>
        </p:grpSpPr>
        <p:sp>
          <p:nvSpPr>
            <p:cNvPr id="62473" name="object 4"/>
            <p:cNvSpPr>
              <a:spLocks noChangeArrowheads="1"/>
            </p:cNvSpPr>
            <p:nvPr/>
          </p:nvSpPr>
          <p:spPr bwMode="auto">
            <a:xfrm>
              <a:off x="1155073" y="2424430"/>
              <a:ext cx="8382000" cy="1506220"/>
            </a:xfrm>
            <a:custGeom>
              <a:avLst/>
              <a:gdLst>
                <a:gd name="T0" fmla="*/ 0 w 8382000"/>
                <a:gd name="T1" fmla="*/ 0 h 1506220"/>
                <a:gd name="T2" fmla="*/ 0 w 8382000"/>
                <a:gd name="T3" fmla="*/ 1505711 h 1506220"/>
                <a:gd name="T4" fmla="*/ 8381999 w 8382000"/>
                <a:gd name="T5" fmla="*/ 1505711 h 1506220"/>
                <a:gd name="T6" fmla="*/ 8381999 w 8382000"/>
                <a:gd name="T7" fmla="*/ 0 h 1506220"/>
                <a:gd name="T8" fmla="*/ 0 w 8382000"/>
                <a:gd name="T9" fmla="*/ 0 h 15062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382000"/>
                <a:gd name="T16" fmla="*/ 0 h 1506220"/>
                <a:gd name="T17" fmla="*/ 8382000 w 8382000"/>
                <a:gd name="T18" fmla="*/ 1506220 h 15062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382000" h="1506220">
                  <a:moveTo>
                    <a:pt x="0" y="0"/>
                  </a:moveTo>
                  <a:lnTo>
                    <a:pt x="0" y="1505711"/>
                  </a:lnTo>
                  <a:lnTo>
                    <a:pt x="8381999" y="1505711"/>
                  </a:lnTo>
                  <a:lnTo>
                    <a:pt x="83819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74" name="object 5"/>
            <p:cNvSpPr txBox="1">
              <a:spLocks noChangeArrowheads="1"/>
            </p:cNvSpPr>
            <p:nvPr/>
          </p:nvSpPr>
          <p:spPr bwMode="auto">
            <a:xfrm>
              <a:off x="1248739" y="2436063"/>
              <a:ext cx="1385950" cy="441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ts val="1725"/>
                </a:lnSpc>
              </a:pPr>
              <a:r>
                <a:rPr lang="fr-FR" sz="1400" b="1">
                  <a:latin typeface="Times New Roman" pitchFamily="18" charset="0"/>
                  <a:cs typeface="Times New Roman" pitchFamily="18" charset="0"/>
                </a:rPr>
                <a:t>Ethernet Header  (Layer 2)</a:t>
              </a:r>
              <a:endParaRPr lang="fr-FR" sz="1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475" name="object 6"/>
            <p:cNvSpPr txBox="1">
              <a:spLocks noChangeArrowheads="1"/>
            </p:cNvSpPr>
            <p:nvPr/>
          </p:nvSpPr>
          <p:spPr bwMode="auto">
            <a:xfrm>
              <a:off x="3820605" y="2436063"/>
              <a:ext cx="860464" cy="441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ts val="1725"/>
                </a:lnSpc>
              </a:pPr>
              <a:r>
                <a:rPr lang="fr-FR" sz="1400" b="1">
                  <a:latin typeface="Times New Roman" pitchFamily="18" charset="0"/>
                  <a:cs typeface="Times New Roman" pitchFamily="18" charset="0"/>
                </a:rPr>
                <a:t>IP Header  (Layer 3)</a:t>
              </a:r>
              <a:endParaRPr lang="fr-FR" sz="1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2476" name="object 7"/>
            <p:cNvSpPr txBox="1">
              <a:spLocks noChangeArrowheads="1"/>
            </p:cNvSpPr>
            <p:nvPr/>
          </p:nvSpPr>
          <p:spPr bwMode="auto">
            <a:xfrm>
              <a:off x="5095426" y="2436063"/>
              <a:ext cx="1263707" cy="441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ts val="1725"/>
                </a:lnSpc>
              </a:pPr>
              <a:r>
                <a:rPr lang="fr-FR" sz="1400" b="1">
                  <a:latin typeface="Times New Roman" pitchFamily="18" charset="0"/>
                  <a:cs typeface="Times New Roman" pitchFamily="18" charset="0"/>
                </a:rPr>
                <a:t>ICMP Message  (Layer 3)</a:t>
              </a:r>
              <a:endParaRPr lang="fr-FR" sz="1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object 8"/>
            <p:cNvSpPr txBox="1"/>
            <p:nvPr/>
          </p:nvSpPr>
          <p:spPr>
            <a:xfrm>
              <a:off x="8838920" y="2426534"/>
              <a:ext cx="535011" cy="23347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1450" b="1" spc="15" dirty="0">
                  <a:latin typeface="Times New Roman"/>
                  <a:cs typeface="Times New Roman"/>
                </a:rPr>
                <a:t>E</a:t>
              </a:r>
              <a:r>
                <a:rPr sz="1450" b="1" spc="20" dirty="0">
                  <a:latin typeface="Times New Roman"/>
                  <a:cs typeface="Times New Roman"/>
                </a:rPr>
                <a:t>t</a:t>
              </a:r>
              <a:r>
                <a:rPr sz="1450" b="1" spc="5" dirty="0">
                  <a:latin typeface="Times New Roman"/>
                  <a:cs typeface="Times New Roman"/>
                </a:rPr>
                <a:t>h</a:t>
              </a:r>
              <a:r>
                <a:rPr sz="1450" b="1" spc="20" dirty="0">
                  <a:latin typeface="Times New Roman"/>
                  <a:cs typeface="Times New Roman"/>
                </a:rPr>
                <a:t>e</a:t>
              </a:r>
              <a:r>
                <a:rPr sz="1450" b="1" spc="10" dirty="0">
                  <a:latin typeface="Times New Roman"/>
                  <a:cs typeface="Times New Roman"/>
                </a:rPr>
                <a:t>r</a:t>
              </a:r>
              <a:r>
                <a:rPr sz="1450" b="1" spc="5" dirty="0">
                  <a:latin typeface="Times New Roman"/>
                  <a:cs typeface="Times New Roman"/>
                </a:rPr>
                <a:t>.</a:t>
              </a:r>
              <a:endParaRPr sz="1450">
                <a:latin typeface="Times New Roman"/>
                <a:cs typeface="Times New Roman"/>
              </a:endParaRPr>
            </a:p>
          </p:txBody>
        </p:sp>
        <p:sp>
          <p:nvSpPr>
            <p:cNvPr id="15" name="object 9"/>
            <p:cNvSpPr txBox="1"/>
            <p:nvPr/>
          </p:nvSpPr>
          <p:spPr>
            <a:xfrm>
              <a:off x="8838920" y="2644130"/>
              <a:ext cx="281000" cy="23348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1450" b="1" spc="15" dirty="0">
                  <a:latin typeface="Times New Roman"/>
                  <a:cs typeface="Times New Roman"/>
                </a:rPr>
                <a:t>T</a:t>
              </a:r>
              <a:r>
                <a:rPr sz="1450" b="1" spc="10" dirty="0">
                  <a:latin typeface="Times New Roman"/>
                  <a:cs typeface="Times New Roman"/>
                </a:rPr>
                <a:t>r</a:t>
              </a:r>
              <a:r>
                <a:rPr sz="1450" b="1" spc="5" dirty="0">
                  <a:latin typeface="Times New Roman"/>
                  <a:cs typeface="Times New Roman"/>
                </a:rPr>
                <a:t>.</a:t>
              </a:r>
              <a:endParaRPr sz="1450">
                <a:latin typeface="Times New Roman"/>
                <a:cs typeface="Times New Roman"/>
              </a:endParaRPr>
            </a:p>
          </p:txBody>
        </p:sp>
        <p:sp>
          <p:nvSpPr>
            <p:cNvPr id="62479" name="object 10"/>
            <p:cNvSpPr>
              <a:spLocks noChangeArrowheads="1"/>
            </p:cNvSpPr>
            <p:nvPr/>
          </p:nvSpPr>
          <p:spPr bwMode="auto">
            <a:xfrm>
              <a:off x="1155073" y="2424430"/>
              <a:ext cx="0" cy="7620"/>
            </a:xfrm>
            <a:custGeom>
              <a:avLst/>
              <a:gdLst>
                <a:gd name="T0" fmla="*/ 0 h 7620"/>
                <a:gd name="T1" fmla="*/ 7619 h 7620"/>
                <a:gd name="T2" fmla="*/ 0 60000 65536"/>
                <a:gd name="T3" fmla="*/ 0 60000 65536"/>
                <a:gd name="T4" fmla="*/ 0 h 7620"/>
                <a:gd name="T5" fmla="*/ 7620 h 762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620">
                  <a:moveTo>
                    <a:pt x="0" y="0"/>
                  </a:moveTo>
                  <a:lnTo>
                    <a:pt x="0" y="7619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80" name="object 11"/>
            <p:cNvSpPr>
              <a:spLocks noChangeArrowheads="1"/>
            </p:cNvSpPr>
            <p:nvPr/>
          </p:nvSpPr>
          <p:spPr bwMode="auto">
            <a:xfrm>
              <a:off x="1155073" y="2424430"/>
              <a:ext cx="0" cy="7620"/>
            </a:xfrm>
            <a:custGeom>
              <a:avLst/>
              <a:gdLst>
                <a:gd name="T0" fmla="*/ 0 h 7620"/>
                <a:gd name="T1" fmla="*/ 7619 h 7620"/>
                <a:gd name="T2" fmla="*/ 0 60000 65536"/>
                <a:gd name="T3" fmla="*/ 0 60000 65536"/>
                <a:gd name="T4" fmla="*/ 0 h 7620"/>
                <a:gd name="T5" fmla="*/ 7620 h 762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620">
                  <a:moveTo>
                    <a:pt x="0" y="0"/>
                  </a:moveTo>
                  <a:lnTo>
                    <a:pt x="0" y="7619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81" name="object 12"/>
            <p:cNvSpPr>
              <a:spLocks noChangeArrowheads="1"/>
            </p:cNvSpPr>
            <p:nvPr/>
          </p:nvSpPr>
          <p:spPr bwMode="auto">
            <a:xfrm>
              <a:off x="1164217" y="2429003"/>
              <a:ext cx="2562225" cy="0"/>
            </a:xfrm>
            <a:custGeom>
              <a:avLst/>
              <a:gdLst>
                <a:gd name="T0" fmla="*/ 0 w 2562225"/>
                <a:gd name="T1" fmla="*/ 2561843 w 2562225"/>
                <a:gd name="T2" fmla="*/ 0 60000 65536"/>
                <a:gd name="T3" fmla="*/ 0 60000 65536"/>
                <a:gd name="T4" fmla="*/ 0 w 2562225"/>
                <a:gd name="T5" fmla="*/ 2562225 w 25622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2562225">
                  <a:moveTo>
                    <a:pt x="0" y="0"/>
                  </a:moveTo>
                  <a:lnTo>
                    <a:pt x="2561843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82" name="object 13"/>
            <p:cNvSpPr>
              <a:spLocks noChangeArrowheads="1"/>
            </p:cNvSpPr>
            <p:nvPr/>
          </p:nvSpPr>
          <p:spPr bwMode="auto">
            <a:xfrm>
              <a:off x="1162693" y="2424430"/>
              <a:ext cx="2562225" cy="0"/>
            </a:xfrm>
            <a:custGeom>
              <a:avLst/>
              <a:gdLst>
                <a:gd name="T0" fmla="*/ 0 w 2562225"/>
                <a:gd name="T1" fmla="*/ 2561840 w 2562225"/>
                <a:gd name="T2" fmla="*/ 0 60000 65536"/>
                <a:gd name="T3" fmla="*/ 0 60000 65536"/>
                <a:gd name="T4" fmla="*/ 0 w 2562225"/>
                <a:gd name="T5" fmla="*/ 2562225 w 25622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2562225">
                  <a:moveTo>
                    <a:pt x="0" y="0"/>
                  </a:moveTo>
                  <a:lnTo>
                    <a:pt x="256184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83" name="object 14"/>
            <p:cNvSpPr>
              <a:spLocks noChangeArrowheads="1"/>
            </p:cNvSpPr>
            <p:nvPr/>
          </p:nvSpPr>
          <p:spPr bwMode="auto">
            <a:xfrm>
              <a:off x="3724533" y="242443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84" name="object 15"/>
            <p:cNvSpPr>
              <a:spLocks noChangeArrowheads="1"/>
            </p:cNvSpPr>
            <p:nvPr/>
          </p:nvSpPr>
          <p:spPr bwMode="auto">
            <a:xfrm>
              <a:off x="3724533" y="2424430"/>
              <a:ext cx="0" cy="7620"/>
            </a:xfrm>
            <a:custGeom>
              <a:avLst/>
              <a:gdLst>
                <a:gd name="T0" fmla="*/ 0 h 7620"/>
                <a:gd name="T1" fmla="*/ 7619 h 7620"/>
                <a:gd name="T2" fmla="*/ 0 60000 65536"/>
                <a:gd name="T3" fmla="*/ 0 60000 65536"/>
                <a:gd name="T4" fmla="*/ 0 h 7620"/>
                <a:gd name="T5" fmla="*/ 7620 h 762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620">
                  <a:moveTo>
                    <a:pt x="0" y="0"/>
                  </a:moveTo>
                  <a:lnTo>
                    <a:pt x="0" y="7619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85" name="object 16"/>
            <p:cNvSpPr>
              <a:spLocks noChangeArrowheads="1"/>
            </p:cNvSpPr>
            <p:nvPr/>
          </p:nvSpPr>
          <p:spPr bwMode="auto">
            <a:xfrm>
              <a:off x="3735201" y="2429003"/>
              <a:ext cx="1266825" cy="0"/>
            </a:xfrm>
            <a:custGeom>
              <a:avLst/>
              <a:gdLst>
                <a:gd name="T0" fmla="*/ 0 w 1266825"/>
                <a:gd name="T1" fmla="*/ 1266443 w 1266825"/>
                <a:gd name="T2" fmla="*/ 0 60000 65536"/>
                <a:gd name="T3" fmla="*/ 0 60000 65536"/>
                <a:gd name="T4" fmla="*/ 0 w 1266825"/>
                <a:gd name="T5" fmla="*/ 1266825 w 12668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66825">
                  <a:moveTo>
                    <a:pt x="0" y="0"/>
                  </a:moveTo>
                  <a:lnTo>
                    <a:pt x="1266443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86" name="object 17"/>
            <p:cNvSpPr>
              <a:spLocks noChangeArrowheads="1"/>
            </p:cNvSpPr>
            <p:nvPr/>
          </p:nvSpPr>
          <p:spPr bwMode="auto">
            <a:xfrm>
              <a:off x="3733677" y="2424430"/>
              <a:ext cx="1266825" cy="0"/>
            </a:xfrm>
            <a:custGeom>
              <a:avLst/>
              <a:gdLst>
                <a:gd name="T0" fmla="*/ 0 w 1266825"/>
                <a:gd name="T1" fmla="*/ 1266443 w 1266825"/>
                <a:gd name="T2" fmla="*/ 0 60000 65536"/>
                <a:gd name="T3" fmla="*/ 0 60000 65536"/>
                <a:gd name="T4" fmla="*/ 0 w 1266825"/>
                <a:gd name="T5" fmla="*/ 1266825 w 12668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66825">
                  <a:moveTo>
                    <a:pt x="0" y="0"/>
                  </a:moveTo>
                  <a:lnTo>
                    <a:pt x="12664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87" name="object 18"/>
            <p:cNvSpPr>
              <a:spLocks noChangeArrowheads="1"/>
            </p:cNvSpPr>
            <p:nvPr/>
          </p:nvSpPr>
          <p:spPr bwMode="auto">
            <a:xfrm>
              <a:off x="5000121" y="242443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88" name="object 19"/>
            <p:cNvSpPr>
              <a:spLocks noChangeArrowheads="1"/>
            </p:cNvSpPr>
            <p:nvPr/>
          </p:nvSpPr>
          <p:spPr bwMode="auto">
            <a:xfrm>
              <a:off x="5000121" y="2424430"/>
              <a:ext cx="0" cy="7620"/>
            </a:xfrm>
            <a:custGeom>
              <a:avLst/>
              <a:gdLst>
                <a:gd name="T0" fmla="*/ 0 h 7620"/>
                <a:gd name="T1" fmla="*/ 7619 h 7620"/>
                <a:gd name="T2" fmla="*/ 0 60000 65536"/>
                <a:gd name="T3" fmla="*/ 0 60000 65536"/>
                <a:gd name="T4" fmla="*/ 0 h 7620"/>
                <a:gd name="T5" fmla="*/ 7620 h 762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620">
                  <a:moveTo>
                    <a:pt x="0" y="0"/>
                  </a:moveTo>
                  <a:lnTo>
                    <a:pt x="0" y="7619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89" name="object 20"/>
            <p:cNvSpPr>
              <a:spLocks noChangeArrowheads="1"/>
            </p:cNvSpPr>
            <p:nvPr/>
          </p:nvSpPr>
          <p:spPr bwMode="auto">
            <a:xfrm>
              <a:off x="5010789" y="2429003"/>
              <a:ext cx="3733800" cy="0"/>
            </a:xfrm>
            <a:custGeom>
              <a:avLst/>
              <a:gdLst>
                <a:gd name="T0" fmla="*/ 0 w 3733800"/>
                <a:gd name="T1" fmla="*/ 3733799 w 3733800"/>
                <a:gd name="T2" fmla="*/ 0 60000 65536"/>
                <a:gd name="T3" fmla="*/ 0 60000 65536"/>
                <a:gd name="T4" fmla="*/ 0 w 3733800"/>
                <a:gd name="T5" fmla="*/ 3733800 w 37338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733800">
                  <a:moveTo>
                    <a:pt x="0" y="0"/>
                  </a:moveTo>
                  <a:lnTo>
                    <a:pt x="3733799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90" name="object 21"/>
            <p:cNvSpPr>
              <a:spLocks noChangeArrowheads="1"/>
            </p:cNvSpPr>
            <p:nvPr/>
          </p:nvSpPr>
          <p:spPr bwMode="auto">
            <a:xfrm>
              <a:off x="5009265" y="2424430"/>
              <a:ext cx="3735704" cy="0"/>
            </a:xfrm>
            <a:custGeom>
              <a:avLst/>
              <a:gdLst>
                <a:gd name="T0" fmla="*/ 0 w 3735704"/>
                <a:gd name="T1" fmla="*/ 3735323 w 3735704"/>
                <a:gd name="T2" fmla="*/ 0 60000 65536"/>
                <a:gd name="T3" fmla="*/ 0 60000 65536"/>
                <a:gd name="T4" fmla="*/ 0 w 3735704"/>
                <a:gd name="T5" fmla="*/ 3735704 w 373570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3735704">
                  <a:moveTo>
                    <a:pt x="0" y="0"/>
                  </a:moveTo>
                  <a:lnTo>
                    <a:pt x="373532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91" name="object 22"/>
            <p:cNvSpPr>
              <a:spLocks noChangeArrowheads="1"/>
            </p:cNvSpPr>
            <p:nvPr/>
          </p:nvSpPr>
          <p:spPr bwMode="auto">
            <a:xfrm>
              <a:off x="8744590" y="2424430"/>
              <a:ext cx="0" cy="7620"/>
            </a:xfrm>
            <a:custGeom>
              <a:avLst/>
              <a:gdLst>
                <a:gd name="T0" fmla="*/ 0 h 7620"/>
                <a:gd name="T1" fmla="*/ 7619 h 7620"/>
                <a:gd name="T2" fmla="*/ 0 60000 65536"/>
                <a:gd name="T3" fmla="*/ 0 60000 65536"/>
                <a:gd name="T4" fmla="*/ 0 h 7620"/>
                <a:gd name="T5" fmla="*/ 7620 h 762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620">
                  <a:moveTo>
                    <a:pt x="0" y="0"/>
                  </a:moveTo>
                  <a:lnTo>
                    <a:pt x="0" y="7619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92" name="object 23"/>
            <p:cNvSpPr>
              <a:spLocks noChangeArrowheads="1"/>
            </p:cNvSpPr>
            <p:nvPr/>
          </p:nvSpPr>
          <p:spPr bwMode="auto">
            <a:xfrm>
              <a:off x="8753733" y="2429003"/>
              <a:ext cx="774700" cy="0"/>
            </a:xfrm>
            <a:custGeom>
              <a:avLst/>
              <a:gdLst>
                <a:gd name="T0" fmla="*/ 0 w 774700"/>
                <a:gd name="T1" fmla="*/ 774191 w 774700"/>
                <a:gd name="T2" fmla="*/ 0 60000 65536"/>
                <a:gd name="T3" fmla="*/ 0 60000 65536"/>
                <a:gd name="T4" fmla="*/ 0 w 774700"/>
                <a:gd name="T5" fmla="*/ 774700 w 7747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74700">
                  <a:moveTo>
                    <a:pt x="0" y="0"/>
                  </a:moveTo>
                  <a:lnTo>
                    <a:pt x="774191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93" name="object 24"/>
            <p:cNvSpPr>
              <a:spLocks noChangeArrowheads="1"/>
            </p:cNvSpPr>
            <p:nvPr/>
          </p:nvSpPr>
          <p:spPr bwMode="auto">
            <a:xfrm>
              <a:off x="8753733" y="2424430"/>
              <a:ext cx="774700" cy="0"/>
            </a:xfrm>
            <a:custGeom>
              <a:avLst/>
              <a:gdLst>
                <a:gd name="T0" fmla="*/ 0 w 774700"/>
                <a:gd name="T1" fmla="*/ 774191 w 774700"/>
                <a:gd name="T2" fmla="*/ 0 60000 65536"/>
                <a:gd name="T3" fmla="*/ 0 60000 65536"/>
                <a:gd name="T4" fmla="*/ 0 w 774700"/>
                <a:gd name="T5" fmla="*/ 774700 w 7747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74700">
                  <a:moveTo>
                    <a:pt x="0" y="0"/>
                  </a:moveTo>
                  <a:lnTo>
                    <a:pt x="774191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94" name="object 25"/>
            <p:cNvSpPr>
              <a:spLocks noChangeArrowheads="1"/>
            </p:cNvSpPr>
            <p:nvPr/>
          </p:nvSpPr>
          <p:spPr bwMode="auto">
            <a:xfrm>
              <a:off x="9527926" y="242443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95" name="object 26"/>
            <p:cNvSpPr>
              <a:spLocks noChangeArrowheads="1"/>
            </p:cNvSpPr>
            <p:nvPr/>
          </p:nvSpPr>
          <p:spPr bwMode="auto">
            <a:xfrm>
              <a:off x="9527926" y="2424430"/>
              <a:ext cx="0" cy="7620"/>
            </a:xfrm>
            <a:custGeom>
              <a:avLst/>
              <a:gdLst>
                <a:gd name="T0" fmla="*/ 0 h 7620"/>
                <a:gd name="T1" fmla="*/ 7619 h 7620"/>
                <a:gd name="T2" fmla="*/ 0 60000 65536"/>
                <a:gd name="T3" fmla="*/ 0 60000 65536"/>
                <a:gd name="T4" fmla="*/ 0 h 7620"/>
                <a:gd name="T5" fmla="*/ 7620 h 762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620">
                  <a:moveTo>
                    <a:pt x="0" y="0"/>
                  </a:moveTo>
                  <a:lnTo>
                    <a:pt x="0" y="7619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96" name="object 27"/>
            <p:cNvSpPr>
              <a:spLocks noChangeArrowheads="1"/>
            </p:cNvSpPr>
            <p:nvPr/>
          </p:nvSpPr>
          <p:spPr bwMode="auto">
            <a:xfrm>
              <a:off x="9527926" y="242443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97" name="object 28"/>
            <p:cNvSpPr>
              <a:spLocks noChangeArrowheads="1"/>
            </p:cNvSpPr>
            <p:nvPr/>
          </p:nvSpPr>
          <p:spPr bwMode="auto">
            <a:xfrm>
              <a:off x="9527926" y="2424430"/>
              <a:ext cx="0" cy="7620"/>
            </a:xfrm>
            <a:custGeom>
              <a:avLst/>
              <a:gdLst>
                <a:gd name="T0" fmla="*/ 0 h 7620"/>
                <a:gd name="T1" fmla="*/ 7619 h 7620"/>
                <a:gd name="T2" fmla="*/ 0 60000 65536"/>
                <a:gd name="T3" fmla="*/ 0 60000 65536"/>
                <a:gd name="T4" fmla="*/ 0 h 7620"/>
                <a:gd name="T5" fmla="*/ 7620 h 762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620">
                  <a:moveTo>
                    <a:pt x="0" y="0"/>
                  </a:moveTo>
                  <a:lnTo>
                    <a:pt x="0" y="7619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98" name="object 29"/>
            <p:cNvSpPr>
              <a:spLocks noChangeArrowheads="1"/>
            </p:cNvSpPr>
            <p:nvPr/>
          </p:nvSpPr>
          <p:spPr bwMode="auto">
            <a:xfrm>
              <a:off x="1155073" y="2432050"/>
              <a:ext cx="0" cy="436245"/>
            </a:xfrm>
            <a:custGeom>
              <a:avLst/>
              <a:gdLst>
                <a:gd name="T0" fmla="*/ 0 h 436244"/>
                <a:gd name="T1" fmla="*/ 435873 h 436244"/>
                <a:gd name="T2" fmla="*/ 0 60000 65536"/>
                <a:gd name="T3" fmla="*/ 0 60000 65536"/>
                <a:gd name="T4" fmla="*/ 0 h 436244"/>
                <a:gd name="T5" fmla="*/ 436244 h 43624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436244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499" name="object 30"/>
            <p:cNvSpPr>
              <a:spLocks noChangeArrowheads="1"/>
            </p:cNvSpPr>
            <p:nvPr/>
          </p:nvSpPr>
          <p:spPr bwMode="auto">
            <a:xfrm>
              <a:off x="3724533" y="2432050"/>
              <a:ext cx="0" cy="436245"/>
            </a:xfrm>
            <a:custGeom>
              <a:avLst/>
              <a:gdLst>
                <a:gd name="T0" fmla="*/ 0 h 436244"/>
                <a:gd name="T1" fmla="*/ 435873 h 436244"/>
                <a:gd name="T2" fmla="*/ 0 60000 65536"/>
                <a:gd name="T3" fmla="*/ 0 60000 65536"/>
                <a:gd name="T4" fmla="*/ 0 h 436244"/>
                <a:gd name="T5" fmla="*/ 436244 h 43624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436244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00" name="object 31"/>
            <p:cNvSpPr>
              <a:spLocks noChangeArrowheads="1"/>
            </p:cNvSpPr>
            <p:nvPr/>
          </p:nvSpPr>
          <p:spPr bwMode="auto">
            <a:xfrm>
              <a:off x="5000121" y="2432050"/>
              <a:ext cx="0" cy="436245"/>
            </a:xfrm>
            <a:custGeom>
              <a:avLst/>
              <a:gdLst>
                <a:gd name="T0" fmla="*/ 0 h 436244"/>
                <a:gd name="T1" fmla="*/ 435873 h 436244"/>
                <a:gd name="T2" fmla="*/ 0 60000 65536"/>
                <a:gd name="T3" fmla="*/ 0 60000 65536"/>
                <a:gd name="T4" fmla="*/ 0 h 436244"/>
                <a:gd name="T5" fmla="*/ 436244 h 43624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436244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01" name="object 32"/>
            <p:cNvSpPr>
              <a:spLocks noChangeArrowheads="1"/>
            </p:cNvSpPr>
            <p:nvPr/>
          </p:nvSpPr>
          <p:spPr bwMode="auto">
            <a:xfrm>
              <a:off x="8744590" y="2432050"/>
              <a:ext cx="0" cy="436245"/>
            </a:xfrm>
            <a:custGeom>
              <a:avLst/>
              <a:gdLst>
                <a:gd name="T0" fmla="*/ 0 h 436244"/>
                <a:gd name="T1" fmla="*/ 435873 h 436244"/>
                <a:gd name="T2" fmla="*/ 0 60000 65536"/>
                <a:gd name="T3" fmla="*/ 0 60000 65536"/>
                <a:gd name="T4" fmla="*/ 0 h 436244"/>
                <a:gd name="T5" fmla="*/ 436244 h 43624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436244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02" name="object 33"/>
            <p:cNvSpPr>
              <a:spLocks noChangeArrowheads="1"/>
            </p:cNvSpPr>
            <p:nvPr/>
          </p:nvSpPr>
          <p:spPr bwMode="auto">
            <a:xfrm>
              <a:off x="9527926" y="2432050"/>
              <a:ext cx="0" cy="436245"/>
            </a:xfrm>
            <a:custGeom>
              <a:avLst/>
              <a:gdLst>
                <a:gd name="T0" fmla="*/ 0 h 436244"/>
                <a:gd name="T1" fmla="*/ 435873 h 436244"/>
                <a:gd name="T2" fmla="*/ 0 60000 65536"/>
                <a:gd name="T3" fmla="*/ 0 60000 65536"/>
                <a:gd name="T4" fmla="*/ 0 h 436244"/>
                <a:gd name="T5" fmla="*/ 436244 h 436244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436244">
                  <a:moveTo>
                    <a:pt x="0" y="0"/>
                  </a:moveTo>
                  <a:lnTo>
                    <a:pt x="0" y="43586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03" name="object 34"/>
            <p:cNvSpPr txBox="1">
              <a:spLocks noChangeArrowheads="1"/>
            </p:cNvSpPr>
            <p:nvPr/>
          </p:nvSpPr>
          <p:spPr bwMode="auto">
            <a:xfrm>
              <a:off x="1248739" y="2869668"/>
              <a:ext cx="811250" cy="795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ct val="99000"/>
                </a:lnSpc>
              </a:pPr>
              <a:r>
                <a:rPr lang="fr-FR" sz="1300">
                  <a:latin typeface="Times New Roman" pitchFamily="18" charset="0"/>
                  <a:cs typeface="Times New Roman" pitchFamily="18" charset="0"/>
                </a:rPr>
                <a:t>Ethernet  Destination  Address  (MAC)</a:t>
              </a:r>
            </a:p>
          </p:txBody>
        </p:sp>
        <p:sp>
          <p:nvSpPr>
            <p:cNvPr id="62504" name="object 35"/>
            <p:cNvSpPr txBox="1">
              <a:spLocks noChangeArrowheads="1"/>
            </p:cNvSpPr>
            <p:nvPr/>
          </p:nvSpPr>
          <p:spPr bwMode="auto">
            <a:xfrm>
              <a:off x="2288599" y="2869668"/>
              <a:ext cx="603277" cy="795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ct val="99000"/>
                </a:lnSpc>
              </a:pPr>
              <a:r>
                <a:rPr lang="fr-FR" sz="1300">
                  <a:latin typeface="Times New Roman" pitchFamily="18" charset="0"/>
                  <a:cs typeface="Times New Roman" pitchFamily="18" charset="0"/>
                </a:rPr>
                <a:t>Ethernet  Source  Address  (MAC)</a:t>
              </a:r>
            </a:p>
          </p:txBody>
        </p:sp>
        <p:sp>
          <p:nvSpPr>
            <p:cNvPr id="62505" name="object 36"/>
            <p:cNvSpPr txBox="1">
              <a:spLocks noChangeArrowheads="1"/>
            </p:cNvSpPr>
            <p:nvPr/>
          </p:nvSpPr>
          <p:spPr bwMode="auto">
            <a:xfrm>
              <a:off x="3139537" y="2876021"/>
              <a:ext cx="457221" cy="39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ts val="1538"/>
                </a:lnSpc>
              </a:pPr>
              <a:r>
                <a:rPr lang="fr-FR" sz="1300">
                  <a:latin typeface="Times New Roman" pitchFamily="18" charset="0"/>
                  <a:cs typeface="Times New Roman" pitchFamily="18" charset="0"/>
                </a:rPr>
                <a:t>Frame  Type</a:t>
              </a:r>
            </a:p>
          </p:txBody>
        </p:sp>
        <p:sp>
          <p:nvSpPr>
            <p:cNvPr id="62506" name="object 37"/>
            <p:cNvSpPr txBox="1">
              <a:spLocks noChangeArrowheads="1"/>
            </p:cNvSpPr>
            <p:nvPr/>
          </p:nvSpPr>
          <p:spPr bwMode="auto">
            <a:xfrm>
              <a:off x="3820605" y="2876021"/>
              <a:ext cx="1074786" cy="592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ts val="1538"/>
                </a:lnSpc>
              </a:pPr>
              <a:r>
                <a:rPr lang="fr-FR" sz="1300">
                  <a:latin typeface="Times New Roman" pitchFamily="18" charset="0"/>
                  <a:cs typeface="Times New Roman" pitchFamily="18" charset="0"/>
                </a:rPr>
                <a:t>Source IP Add.  Dest. IP Add.  Protocol field</a:t>
              </a:r>
            </a:p>
          </p:txBody>
        </p:sp>
        <p:sp>
          <p:nvSpPr>
            <p:cNvPr id="62507" name="object 38"/>
            <p:cNvSpPr txBox="1">
              <a:spLocks noChangeArrowheads="1"/>
            </p:cNvSpPr>
            <p:nvPr/>
          </p:nvSpPr>
          <p:spPr bwMode="auto">
            <a:xfrm>
              <a:off x="5095426" y="2876021"/>
              <a:ext cx="427056" cy="39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127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ts val="1538"/>
                </a:lnSpc>
              </a:pPr>
              <a:r>
                <a:rPr lang="fr-FR" sz="1300">
                  <a:latin typeface="Times New Roman" pitchFamily="18" charset="0"/>
                  <a:cs typeface="Times New Roman" pitchFamily="18" charset="0"/>
                </a:rPr>
                <a:t>Type  0 or 8</a:t>
              </a:r>
            </a:p>
          </p:txBody>
        </p:sp>
        <p:sp>
          <p:nvSpPr>
            <p:cNvPr id="45" name="object 39"/>
            <p:cNvSpPr txBox="1"/>
            <p:nvPr/>
          </p:nvSpPr>
          <p:spPr>
            <a:xfrm>
              <a:off x="5719341" y="2868080"/>
              <a:ext cx="1139876" cy="40501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lnSpc>
                  <a:spcPts val="1550"/>
                </a:lnSpc>
                <a:tabLst>
                  <a:tab pos="636905" algn="l"/>
                </a:tabLst>
                <a:defRPr/>
              </a:pPr>
              <a:r>
                <a:rPr sz="1300" spc="20" dirty="0">
                  <a:latin typeface="Times New Roman"/>
                  <a:cs typeface="Times New Roman"/>
                </a:rPr>
                <a:t>Code	</a:t>
              </a:r>
              <a:r>
                <a:rPr sz="1300" spc="10" dirty="0">
                  <a:latin typeface="Times New Roman"/>
                  <a:cs typeface="Times New Roman"/>
                </a:rPr>
                <a:t>Check-</a:t>
              </a:r>
              <a:endParaRPr sz="1300">
                <a:latin typeface="Times New Roman"/>
                <a:cs typeface="Times New Roman"/>
              </a:endParaRPr>
            </a:p>
            <a:p>
              <a:pPr marL="12700">
                <a:lnSpc>
                  <a:spcPts val="1550"/>
                </a:lnSpc>
                <a:tabLst>
                  <a:tab pos="636905" algn="l"/>
                </a:tabLst>
                <a:defRPr/>
              </a:pPr>
              <a:r>
                <a:rPr sz="1300" spc="20" dirty="0">
                  <a:latin typeface="Times New Roman"/>
                  <a:cs typeface="Times New Roman"/>
                </a:rPr>
                <a:t>0	</a:t>
              </a:r>
              <a:r>
                <a:rPr sz="1300" spc="15" dirty="0">
                  <a:latin typeface="Times New Roman"/>
                  <a:cs typeface="Times New Roman"/>
                </a:rPr>
                <a:t>sum</a:t>
              </a:r>
              <a:endParaRPr sz="1300">
                <a:latin typeface="Times New Roman"/>
                <a:cs typeface="Times New Roman"/>
              </a:endParaRPr>
            </a:p>
          </p:txBody>
        </p:sp>
        <p:sp>
          <p:nvSpPr>
            <p:cNvPr id="62509" name="object 40"/>
            <p:cNvSpPr txBox="1">
              <a:spLocks noChangeArrowheads="1"/>
            </p:cNvSpPr>
            <p:nvPr/>
          </p:nvSpPr>
          <p:spPr bwMode="auto">
            <a:xfrm>
              <a:off x="7137043" y="2876021"/>
              <a:ext cx="860464" cy="397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463550" indent="-452438" eaLnBrk="0" hangingPunct="0">
                <a:tabLst>
                  <a:tab pos="4635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tabLst>
                  <a:tab pos="4635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tabLst>
                  <a:tab pos="4635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tabLst>
                  <a:tab pos="4635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tabLst>
                  <a:tab pos="4635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tabLst>
                  <a:tab pos="4635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tabLst>
                  <a:tab pos="4635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tabLst>
                  <a:tab pos="4635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tabLst>
                  <a:tab pos="4635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>
                <a:lnSpc>
                  <a:spcPts val="1538"/>
                </a:lnSpc>
              </a:pPr>
              <a:r>
                <a:rPr lang="fr-FR" sz="1300">
                  <a:latin typeface="Times New Roman" pitchFamily="18" charset="0"/>
                  <a:cs typeface="Times New Roman" pitchFamily="18" charset="0"/>
                </a:rPr>
                <a:t>ID	Seq.  Num.</a:t>
              </a:r>
            </a:p>
          </p:txBody>
        </p:sp>
        <p:sp>
          <p:nvSpPr>
            <p:cNvPr id="47" name="object 41"/>
            <p:cNvSpPr txBox="1"/>
            <p:nvPr/>
          </p:nvSpPr>
          <p:spPr>
            <a:xfrm>
              <a:off x="8215003" y="2868080"/>
              <a:ext cx="952543" cy="21124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tabLst>
                  <a:tab pos="635635" algn="l"/>
                </a:tabLst>
                <a:defRPr/>
              </a:pPr>
              <a:r>
                <a:rPr sz="1300" spc="15" dirty="0">
                  <a:latin typeface="Times New Roman"/>
                  <a:cs typeface="Times New Roman"/>
                </a:rPr>
                <a:t>D</a:t>
              </a:r>
              <a:r>
                <a:rPr sz="1300" spc="5" dirty="0">
                  <a:latin typeface="Times New Roman"/>
                  <a:cs typeface="Times New Roman"/>
                </a:rPr>
                <a:t>a</a:t>
              </a:r>
              <a:r>
                <a:rPr sz="1300" spc="20" dirty="0">
                  <a:latin typeface="Times New Roman"/>
                  <a:cs typeface="Times New Roman"/>
                </a:rPr>
                <a:t>t</a:t>
              </a:r>
              <a:r>
                <a:rPr sz="1300" spc="15" dirty="0">
                  <a:latin typeface="Times New Roman"/>
                  <a:cs typeface="Times New Roman"/>
                </a:rPr>
                <a:t>a</a:t>
              </a:r>
              <a:r>
                <a:rPr sz="1300" dirty="0">
                  <a:latin typeface="Times New Roman"/>
                  <a:cs typeface="Times New Roman"/>
                </a:rPr>
                <a:t>	</a:t>
              </a:r>
              <a:r>
                <a:rPr sz="1300" spc="25" dirty="0">
                  <a:latin typeface="Times New Roman"/>
                  <a:cs typeface="Times New Roman"/>
                </a:rPr>
                <a:t>F</a:t>
              </a:r>
              <a:r>
                <a:rPr sz="1300" spc="15" dirty="0">
                  <a:latin typeface="Times New Roman"/>
                  <a:cs typeface="Times New Roman"/>
                </a:rPr>
                <a:t>C</a:t>
              </a:r>
              <a:r>
                <a:rPr sz="1300" spc="20" dirty="0">
                  <a:latin typeface="Times New Roman"/>
                  <a:cs typeface="Times New Roman"/>
                </a:rPr>
                <a:t>S</a:t>
              </a:r>
              <a:endParaRPr sz="1300">
                <a:latin typeface="Times New Roman"/>
                <a:cs typeface="Times New Roman"/>
              </a:endParaRPr>
            </a:p>
          </p:txBody>
        </p:sp>
        <p:sp>
          <p:nvSpPr>
            <p:cNvPr id="62511" name="object 42"/>
            <p:cNvSpPr>
              <a:spLocks noChangeArrowheads="1"/>
            </p:cNvSpPr>
            <p:nvPr/>
          </p:nvSpPr>
          <p:spPr bwMode="auto">
            <a:xfrm>
              <a:off x="1155073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12" name="object 43"/>
            <p:cNvSpPr>
              <a:spLocks noChangeArrowheads="1"/>
            </p:cNvSpPr>
            <p:nvPr/>
          </p:nvSpPr>
          <p:spPr bwMode="auto">
            <a:xfrm>
              <a:off x="1164217" y="2874010"/>
              <a:ext cx="1030605" cy="0"/>
            </a:xfrm>
            <a:custGeom>
              <a:avLst/>
              <a:gdLst>
                <a:gd name="T0" fmla="*/ 0 w 1030605"/>
                <a:gd name="T1" fmla="*/ 1030223 w 1030605"/>
                <a:gd name="T2" fmla="*/ 0 60000 65536"/>
                <a:gd name="T3" fmla="*/ 0 60000 65536"/>
                <a:gd name="T4" fmla="*/ 0 w 1030605"/>
                <a:gd name="T5" fmla="*/ 1030605 w 103060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030605">
                  <a:moveTo>
                    <a:pt x="0" y="0"/>
                  </a:moveTo>
                  <a:lnTo>
                    <a:pt x="1030223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13" name="object 44"/>
            <p:cNvSpPr>
              <a:spLocks noChangeArrowheads="1"/>
            </p:cNvSpPr>
            <p:nvPr/>
          </p:nvSpPr>
          <p:spPr bwMode="auto">
            <a:xfrm>
              <a:off x="1162693" y="2867915"/>
              <a:ext cx="1030605" cy="0"/>
            </a:xfrm>
            <a:custGeom>
              <a:avLst/>
              <a:gdLst>
                <a:gd name="T0" fmla="*/ 0 w 1030605"/>
                <a:gd name="T1" fmla="*/ 1030220 w 1030605"/>
                <a:gd name="T2" fmla="*/ 0 60000 65536"/>
                <a:gd name="T3" fmla="*/ 0 60000 65536"/>
                <a:gd name="T4" fmla="*/ 0 w 1030605"/>
                <a:gd name="T5" fmla="*/ 1030605 w 103060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030605">
                  <a:moveTo>
                    <a:pt x="0" y="0"/>
                  </a:moveTo>
                  <a:lnTo>
                    <a:pt x="103022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14" name="object 45"/>
            <p:cNvSpPr>
              <a:spLocks noChangeArrowheads="1"/>
            </p:cNvSpPr>
            <p:nvPr/>
          </p:nvSpPr>
          <p:spPr bwMode="auto">
            <a:xfrm>
              <a:off x="2192914" y="2867915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15" name="object 46"/>
            <p:cNvSpPr>
              <a:spLocks noChangeArrowheads="1"/>
            </p:cNvSpPr>
            <p:nvPr/>
          </p:nvSpPr>
          <p:spPr bwMode="auto">
            <a:xfrm>
              <a:off x="2192914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16" name="object 47"/>
            <p:cNvSpPr>
              <a:spLocks noChangeArrowheads="1"/>
            </p:cNvSpPr>
            <p:nvPr/>
          </p:nvSpPr>
          <p:spPr bwMode="auto">
            <a:xfrm>
              <a:off x="2203581" y="2874010"/>
              <a:ext cx="841375" cy="0"/>
            </a:xfrm>
            <a:custGeom>
              <a:avLst/>
              <a:gdLst>
                <a:gd name="T0" fmla="*/ 0 w 841375"/>
                <a:gd name="T1" fmla="*/ 841247 w 841375"/>
                <a:gd name="T2" fmla="*/ 0 60000 65536"/>
                <a:gd name="T3" fmla="*/ 0 60000 65536"/>
                <a:gd name="T4" fmla="*/ 0 w 841375"/>
                <a:gd name="T5" fmla="*/ 841375 w 84137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841375">
                  <a:moveTo>
                    <a:pt x="0" y="0"/>
                  </a:moveTo>
                  <a:lnTo>
                    <a:pt x="841247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17" name="object 48"/>
            <p:cNvSpPr>
              <a:spLocks noChangeArrowheads="1"/>
            </p:cNvSpPr>
            <p:nvPr/>
          </p:nvSpPr>
          <p:spPr bwMode="auto">
            <a:xfrm>
              <a:off x="2202058" y="2867915"/>
              <a:ext cx="843280" cy="0"/>
            </a:xfrm>
            <a:custGeom>
              <a:avLst/>
              <a:gdLst>
                <a:gd name="T0" fmla="*/ 0 w 843280"/>
                <a:gd name="T1" fmla="*/ 842771 w 843280"/>
                <a:gd name="T2" fmla="*/ 0 60000 65536"/>
                <a:gd name="T3" fmla="*/ 0 60000 65536"/>
                <a:gd name="T4" fmla="*/ 0 w 843280"/>
                <a:gd name="T5" fmla="*/ 843280 w 84328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843280">
                  <a:moveTo>
                    <a:pt x="0" y="0"/>
                  </a:moveTo>
                  <a:lnTo>
                    <a:pt x="842771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18" name="object 49"/>
            <p:cNvSpPr>
              <a:spLocks noChangeArrowheads="1"/>
            </p:cNvSpPr>
            <p:nvPr/>
          </p:nvSpPr>
          <p:spPr bwMode="auto">
            <a:xfrm>
              <a:off x="3044830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19" name="object 50"/>
            <p:cNvSpPr>
              <a:spLocks noChangeArrowheads="1"/>
            </p:cNvSpPr>
            <p:nvPr/>
          </p:nvSpPr>
          <p:spPr bwMode="auto">
            <a:xfrm>
              <a:off x="3053974" y="2874010"/>
              <a:ext cx="672465" cy="0"/>
            </a:xfrm>
            <a:custGeom>
              <a:avLst/>
              <a:gdLst>
                <a:gd name="T0" fmla="*/ 0 w 672464"/>
                <a:gd name="T1" fmla="*/ 672093 w 672464"/>
                <a:gd name="T2" fmla="*/ 0 60000 65536"/>
                <a:gd name="T3" fmla="*/ 0 60000 65536"/>
                <a:gd name="T4" fmla="*/ 0 w 672464"/>
                <a:gd name="T5" fmla="*/ 672464 w 67246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72464">
                  <a:moveTo>
                    <a:pt x="0" y="0"/>
                  </a:moveTo>
                  <a:lnTo>
                    <a:pt x="672083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20" name="object 51"/>
            <p:cNvSpPr>
              <a:spLocks noChangeArrowheads="1"/>
            </p:cNvSpPr>
            <p:nvPr/>
          </p:nvSpPr>
          <p:spPr bwMode="auto">
            <a:xfrm>
              <a:off x="3053974" y="2867915"/>
              <a:ext cx="670560" cy="0"/>
            </a:xfrm>
            <a:custGeom>
              <a:avLst/>
              <a:gdLst>
                <a:gd name="T0" fmla="*/ 0 w 670560"/>
                <a:gd name="T1" fmla="*/ 670559 w 670560"/>
                <a:gd name="T2" fmla="*/ 0 60000 65536"/>
                <a:gd name="T3" fmla="*/ 0 60000 65536"/>
                <a:gd name="T4" fmla="*/ 0 w 670560"/>
                <a:gd name="T5" fmla="*/ 670560 w 670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70560">
                  <a:moveTo>
                    <a:pt x="0" y="0"/>
                  </a:moveTo>
                  <a:lnTo>
                    <a:pt x="6705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21" name="object 52"/>
            <p:cNvSpPr>
              <a:spLocks noChangeArrowheads="1"/>
            </p:cNvSpPr>
            <p:nvPr/>
          </p:nvSpPr>
          <p:spPr bwMode="auto">
            <a:xfrm>
              <a:off x="3724533" y="2867915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22" name="object 53"/>
            <p:cNvSpPr>
              <a:spLocks noChangeArrowheads="1"/>
            </p:cNvSpPr>
            <p:nvPr/>
          </p:nvSpPr>
          <p:spPr bwMode="auto">
            <a:xfrm>
              <a:off x="3724533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23" name="object 54"/>
            <p:cNvSpPr>
              <a:spLocks noChangeArrowheads="1"/>
            </p:cNvSpPr>
            <p:nvPr/>
          </p:nvSpPr>
          <p:spPr bwMode="auto">
            <a:xfrm>
              <a:off x="3735201" y="2874010"/>
              <a:ext cx="1266825" cy="0"/>
            </a:xfrm>
            <a:custGeom>
              <a:avLst/>
              <a:gdLst>
                <a:gd name="T0" fmla="*/ 0 w 1266825"/>
                <a:gd name="T1" fmla="*/ 1266443 w 1266825"/>
                <a:gd name="T2" fmla="*/ 0 60000 65536"/>
                <a:gd name="T3" fmla="*/ 0 60000 65536"/>
                <a:gd name="T4" fmla="*/ 0 w 1266825"/>
                <a:gd name="T5" fmla="*/ 1266825 w 12668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66825">
                  <a:moveTo>
                    <a:pt x="0" y="0"/>
                  </a:moveTo>
                  <a:lnTo>
                    <a:pt x="1266443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24" name="object 55"/>
            <p:cNvSpPr>
              <a:spLocks noChangeArrowheads="1"/>
            </p:cNvSpPr>
            <p:nvPr/>
          </p:nvSpPr>
          <p:spPr bwMode="auto">
            <a:xfrm>
              <a:off x="3733677" y="2867915"/>
              <a:ext cx="1266825" cy="0"/>
            </a:xfrm>
            <a:custGeom>
              <a:avLst/>
              <a:gdLst>
                <a:gd name="T0" fmla="*/ 0 w 1266825"/>
                <a:gd name="T1" fmla="*/ 1266443 w 1266825"/>
                <a:gd name="T2" fmla="*/ 0 60000 65536"/>
                <a:gd name="T3" fmla="*/ 0 60000 65536"/>
                <a:gd name="T4" fmla="*/ 0 w 1266825"/>
                <a:gd name="T5" fmla="*/ 1266825 w 12668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66825">
                  <a:moveTo>
                    <a:pt x="0" y="0"/>
                  </a:moveTo>
                  <a:lnTo>
                    <a:pt x="12664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25" name="object 56"/>
            <p:cNvSpPr>
              <a:spLocks noChangeArrowheads="1"/>
            </p:cNvSpPr>
            <p:nvPr/>
          </p:nvSpPr>
          <p:spPr bwMode="auto">
            <a:xfrm>
              <a:off x="5000121" y="2867915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26" name="object 57"/>
            <p:cNvSpPr>
              <a:spLocks noChangeArrowheads="1"/>
            </p:cNvSpPr>
            <p:nvPr/>
          </p:nvSpPr>
          <p:spPr bwMode="auto">
            <a:xfrm>
              <a:off x="5000121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27" name="object 58"/>
            <p:cNvSpPr>
              <a:spLocks noChangeArrowheads="1"/>
            </p:cNvSpPr>
            <p:nvPr/>
          </p:nvSpPr>
          <p:spPr bwMode="auto">
            <a:xfrm>
              <a:off x="5010789" y="2874010"/>
              <a:ext cx="614680" cy="0"/>
            </a:xfrm>
            <a:custGeom>
              <a:avLst/>
              <a:gdLst>
                <a:gd name="T0" fmla="*/ 0 w 614679"/>
                <a:gd name="T1" fmla="*/ 614181 w 614679"/>
                <a:gd name="T2" fmla="*/ 0 60000 65536"/>
                <a:gd name="T3" fmla="*/ 0 60000 65536"/>
                <a:gd name="T4" fmla="*/ 0 w 614679"/>
                <a:gd name="T5" fmla="*/ 614679 w 6146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4679">
                  <a:moveTo>
                    <a:pt x="0" y="0"/>
                  </a:moveTo>
                  <a:lnTo>
                    <a:pt x="614171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28" name="object 59"/>
            <p:cNvSpPr>
              <a:spLocks noChangeArrowheads="1"/>
            </p:cNvSpPr>
            <p:nvPr/>
          </p:nvSpPr>
          <p:spPr bwMode="auto">
            <a:xfrm>
              <a:off x="5009265" y="2867915"/>
              <a:ext cx="615950" cy="0"/>
            </a:xfrm>
            <a:custGeom>
              <a:avLst/>
              <a:gdLst>
                <a:gd name="T0" fmla="*/ 0 w 615950"/>
                <a:gd name="T1" fmla="*/ 615695 w 615950"/>
                <a:gd name="T2" fmla="*/ 0 60000 65536"/>
                <a:gd name="T3" fmla="*/ 0 60000 65536"/>
                <a:gd name="T4" fmla="*/ 0 w 615950"/>
                <a:gd name="T5" fmla="*/ 615950 w 61595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5950">
                  <a:moveTo>
                    <a:pt x="0" y="0"/>
                  </a:moveTo>
                  <a:lnTo>
                    <a:pt x="615695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29" name="object 60"/>
            <p:cNvSpPr>
              <a:spLocks noChangeArrowheads="1"/>
            </p:cNvSpPr>
            <p:nvPr/>
          </p:nvSpPr>
          <p:spPr bwMode="auto">
            <a:xfrm>
              <a:off x="5624962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30" name="object 61"/>
            <p:cNvSpPr>
              <a:spLocks noChangeArrowheads="1"/>
            </p:cNvSpPr>
            <p:nvPr/>
          </p:nvSpPr>
          <p:spPr bwMode="auto">
            <a:xfrm>
              <a:off x="5634106" y="2874010"/>
              <a:ext cx="615950" cy="0"/>
            </a:xfrm>
            <a:custGeom>
              <a:avLst/>
              <a:gdLst>
                <a:gd name="T0" fmla="*/ 0 w 615950"/>
                <a:gd name="T1" fmla="*/ 615695 w 615950"/>
                <a:gd name="T2" fmla="*/ 0 60000 65536"/>
                <a:gd name="T3" fmla="*/ 0 60000 65536"/>
                <a:gd name="T4" fmla="*/ 0 w 615950"/>
                <a:gd name="T5" fmla="*/ 615950 w 61595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5950">
                  <a:moveTo>
                    <a:pt x="0" y="0"/>
                  </a:moveTo>
                  <a:lnTo>
                    <a:pt x="615695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31" name="object 62"/>
            <p:cNvSpPr>
              <a:spLocks noChangeArrowheads="1"/>
            </p:cNvSpPr>
            <p:nvPr/>
          </p:nvSpPr>
          <p:spPr bwMode="auto">
            <a:xfrm>
              <a:off x="5634106" y="2867915"/>
              <a:ext cx="614680" cy="0"/>
            </a:xfrm>
            <a:custGeom>
              <a:avLst/>
              <a:gdLst>
                <a:gd name="T0" fmla="*/ 0 w 614679"/>
                <a:gd name="T1" fmla="*/ 614181 w 614679"/>
                <a:gd name="T2" fmla="*/ 0 60000 65536"/>
                <a:gd name="T3" fmla="*/ 0 60000 65536"/>
                <a:gd name="T4" fmla="*/ 0 w 614679"/>
                <a:gd name="T5" fmla="*/ 614679 w 6146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4679">
                  <a:moveTo>
                    <a:pt x="0" y="0"/>
                  </a:moveTo>
                  <a:lnTo>
                    <a:pt x="614171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32" name="object 63"/>
            <p:cNvSpPr>
              <a:spLocks noChangeArrowheads="1"/>
            </p:cNvSpPr>
            <p:nvPr/>
          </p:nvSpPr>
          <p:spPr bwMode="auto">
            <a:xfrm>
              <a:off x="6248277" y="2867915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33" name="object 64"/>
            <p:cNvSpPr>
              <a:spLocks noChangeArrowheads="1"/>
            </p:cNvSpPr>
            <p:nvPr/>
          </p:nvSpPr>
          <p:spPr bwMode="auto">
            <a:xfrm>
              <a:off x="6248277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34" name="object 65"/>
            <p:cNvSpPr>
              <a:spLocks noChangeArrowheads="1"/>
            </p:cNvSpPr>
            <p:nvPr/>
          </p:nvSpPr>
          <p:spPr bwMode="auto">
            <a:xfrm>
              <a:off x="6258945" y="2874010"/>
              <a:ext cx="784860" cy="0"/>
            </a:xfrm>
            <a:custGeom>
              <a:avLst/>
              <a:gdLst>
                <a:gd name="T0" fmla="*/ 0 w 784859"/>
                <a:gd name="T1" fmla="*/ 784869 w 784859"/>
                <a:gd name="T2" fmla="*/ 0 60000 65536"/>
                <a:gd name="T3" fmla="*/ 0 60000 65536"/>
                <a:gd name="T4" fmla="*/ 0 w 784859"/>
                <a:gd name="T5" fmla="*/ 784859 w 78485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84859">
                  <a:moveTo>
                    <a:pt x="0" y="0"/>
                  </a:moveTo>
                  <a:lnTo>
                    <a:pt x="784859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35" name="object 66"/>
            <p:cNvSpPr>
              <a:spLocks noChangeArrowheads="1"/>
            </p:cNvSpPr>
            <p:nvPr/>
          </p:nvSpPr>
          <p:spPr bwMode="auto">
            <a:xfrm>
              <a:off x="6257421" y="2867915"/>
              <a:ext cx="784860" cy="0"/>
            </a:xfrm>
            <a:custGeom>
              <a:avLst/>
              <a:gdLst>
                <a:gd name="T0" fmla="*/ 0 w 784859"/>
                <a:gd name="T1" fmla="*/ 784869 w 784859"/>
                <a:gd name="T2" fmla="*/ 0 60000 65536"/>
                <a:gd name="T3" fmla="*/ 0 60000 65536"/>
                <a:gd name="T4" fmla="*/ 0 w 784859"/>
                <a:gd name="T5" fmla="*/ 784859 w 78485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84859">
                  <a:moveTo>
                    <a:pt x="0" y="0"/>
                  </a:moveTo>
                  <a:lnTo>
                    <a:pt x="7848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36" name="object 67"/>
            <p:cNvSpPr>
              <a:spLocks noChangeArrowheads="1"/>
            </p:cNvSpPr>
            <p:nvPr/>
          </p:nvSpPr>
          <p:spPr bwMode="auto">
            <a:xfrm>
              <a:off x="7042281" y="2867915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37" name="object 68"/>
            <p:cNvSpPr>
              <a:spLocks noChangeArrowheads="1"/>
            </p:cNvSpPr>
            <p:nvPr/>
          </p:nvSpPr>
          <p:spPr bwMode="auto">
            <a:xfrm>
              <a:off x="7042281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38" name="object 69"/>
            <p:cNvSpPr>
              <a:spLocks noChangeArrowheads="1"/>
            </p:cNvSpPr>
            <p:nvPr/>
          </p:nvSpPr>
          <p:spPr bwMode="auto">
            <a:xfrm>
              <a:off x="7052950" y="2874010"/>
              <a:ext cx="443865" cy="0"/>
            </a:xfrm>
            <a:custGeom>
              <a:avLst/>
              <a:gdLst>
                <a:gd name="T0" fmla="*/ 0 w 443865"/>
                <a:gd name="T1" fmla="*/ 443483 w 443865"/>
                <a:gd name="T2" fmla="*/ 0 60000 65536"/>
                <a:gd name="T3" fmla="*/ 0 60000 65536"/>
                <a:gd name="T4" fmla="*/ 0 w 443865"/>
                <a:gd name="T5" fmla="*/ 443865 w 44386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443865">
                  <a:moveTo>
                    <a:pt x="0" y="0"/>
                  </a:moveTo>
                  <a:lnTo>
                    <a:pt x="443483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39" name="object 70"/>
            <p:cNvSpPr>
              <a:spLocks noChangeArrowheads="1"/>
            </p:cNvSpPr>
            <p:nvPr/>
          </p:nvSpPr>
          <p:spPr bwMode="auto">
            <a:xfrm>
              <a:off x="7051426" y="2867915"/>
              <a:ext cx="445134" cy="0"/>
            </a:xfrm>
            <a:custGeom>
              <a:avLst/>
              <a:gdLst>
                <a:gd name="T0" fmla="*/ 0 w 445134"/>
                <a:gd name="T1" fmla="*/ 445007 w 445134"/>
                <a:gd name="T2" fmla="*/ 0 60000 65536"/>
                <a:gd name="T3" fmla="*/ 0 60000 65536"/>
                <a:gd name="T4" fmla="*/ 0 w 445134"/>
                <a:gd name="T5" fmla="*/ 445134 w 44513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445134">
                  <a:moveTo>
                    <a:pt x="0" y="0"/>
                  </a:moveTo>
                  <a:lnTo>
                    <a:pt x="44500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40" name="object 71"/>
            <p:cNvSpPr>
              <a:spLocks noChangeArrowheads="1"/>
            </p:cNvSpPr>
            <p:nvPr/>
          </p:nvSpPr>
          <p:spPr bwMode="auto">
            <a:xfrm>
              <a:off x="7496433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41" name="object 72"/>
            <p:cNvSpPr>
              <a:spLocks noChangeArrowheads="1"/>
            </p:cNvSpPr>
            <p:nvPr/>
          </p:nvSpPr>
          <p:spPr bwMode="auto">
            <a:xfrm>
              <a:off x="7505577" y="2874010"/>
              <a:ext cx="615950" cy="0"/>
            </a:xfrm>
            <a:custGeom>
              <a:avLst/>
              <a:gdLst>
                <a:gd name="T0" fmla="*/ 0 w 615950"/>
                <a:gd name="T1" fmla="*/ 615695 w 615950"/>
                <a:gd name="T2" fmla="*/ 0 60000 65536"/>
                <a:gd name="T3" fmla="*/ 0 60000 65536"/>
                <a:gd name="T4" fmla="*/ 0 w 615950"/>
                <a:gd name="T5" fmla="*/ 615950 w 61595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5950">
                  <a:moveTo>
                    <a:pt x="0" y="0"/>
                  </a:moveTo>
                  <a:lnTo>
                    <a:pt x="615695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42" name="object 73"/>
            <p:cNvSpPr>
              <a:spLocks noChangeArrowheads="1"/>
            </p:cNvSpPr>
            <p:nvPr/>
          </p:nvSpPr>
          <p:spPr bwMode="auto">
            <a:xfrm>
              <a:off x="7505577" y="2867915"/>
              <a:ext cx="614680" cy="0"/>
            </a:xfrm>
            <a:custGeom>
              <a:avLst/>
              <a:gdLst>
                <a:gd name="T0" fmla="*/ 0 w 614679"/>
                <a:gd name="T1" fmla="*/ 614181 w 614679"/>
                <a:gd name="T2" fmla="*/ 0 60000 65536"/>
                <a:gd name="T3" fmla="*/ 0 60000 65536"/>
                <a:gd name="T4" fmla="*/ 0 w 614679"/>
                <a:gd name="T5" fmla="*/ 614679 w 6146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4679">
                  <a:moveTo>
                    <a:pt x="0" y="0"/>
                  </a:moveTo>
                  <a:lnTo>
                    <a:pt x="614171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43" name="object 74"/>
            <p:cNvSpPr>
              <a:spLocks noChangeArrowheads="1"/>
            </p:cNvSpPr>
            <p:nvPr/>
          </p:nvSpPr>
          <p:spPr bwMode="auto">
            <a:xfrm>
              <a:off x="8119750" y="2867915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44" name="object 75"/>
            <p:cNvSpPr>
              <a:spLocks noChangeArrowheads="1"/>
            </p:cNvSpPr>
            <p:nvPr/>
          </p:nvSpPr>
          <p:spPr bwMode="auto">
            <a:xfrm>
              <a:off x="8119750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45" name="object 76"/>
            <p:cNvSpPr>
              <a:spLocks noChangeArrowheads="1"/>
            </p:cNvSpPr>
            <p:nvPr/>
          </p:nvSpPr>
          <p:spPr bwMode="auto">
            <a:xfrm>
              <a:off x="8130417" y="2874010"/>
              <a:ext cx="614680" cy="0"/>
            </a:xfrm>
            <a:custGeom>
              <a:avLst/>
              <a:gdLst>
                <a:gd name="T0" fmla="*/ 0 w 614679"/>
                <a:gd name="T1" fmla="*/ 614181 w 614679"/>
                <a:gd name="T2" fmla="*/ 0 60000 65536"/>
                <a:gd name="T3" fmla="*/ 0 60000 65536"/>
                <a:gd name="T4" fmla="*/ 0 w 614679"/>
                <a:gd name="T5" fmla="*/ 614679 w 6146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4679">
                  <a:moveTo>
                    <a:pt x="0" y="0"/>
                  </a:moveTo>
                  <a:lnTo>
                    <a:pt x="614171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46" name="object 77"/>
            <p:cNvSpPr>
              <a:spLocks noChangeArrowheads="1"/>
            </p:cNvSpPr>
            <p:nvPr/>
          </p:nvSpPr>
          <p:spPr bwMode="auto">
            <a:xfrm>
              <a:off x="8128893" y="2867915"/>
              <a:ext cx="615950" cy="0"/>
            </a:xfrm>
            <a:custGeom>
              <a:avLst/>
              <a:gdLst>
                <a:gd name="T0" fmla="*/ 0 w 615950"/>
                <a:gd name="T1" fmla="*/ 615695 w 615950"/>
                <a:gd name="T2" fmla="*/ 0 60000 65536"/>
                <a:gd name="T3" fmla="*/ 0 60000 65536"/>
                <a:gd name="T4" fmla="*/ 0 w 615950"/>
                <a:gd name="T5" fmla="*/ 615950 w 61595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5950">
                  <a:moveTo>
                    <a:pt x="0" y="0"/>
                  </a:moveTo>
                  <a:lnTo>
                    <a:pt x="615695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47" name="object 78"/>
            <p:cNvSpPr>
              <a:spLocks noChangeArrowheads="1"/>
            </p:cNvSpPr>
            <p:nvPr/>
          </p:nvSpPr>
          <p:spPr bwMode="auto">
            <a:xfrm>
              <a:off x="8744590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48" name="object 79"/>
            <p:cNvSpPr>
              <a:spLocks noChangeArrowheads="1"/>
            </p:cNvSpPr>
            <p:nvPr/>
          </p:nvSpPr>
          <p:spPr bwMode="auto">
            <a:xfrm>
              <a:off x="8753733" y="2874010"/>
              <a:ext cx="774700" cy="0"/>
            </a:xfrm>
            <a:custGeom>
              <a:avLst/>
              <a:gdLst>
                <a:gd name="T0" fmla="*/ 0 w 774700"/>
                <a:gd name="T1" fmla="*/ 774191 w 774700"/>
                <a:gd name="T2" fmla="*/ 0 60000 65536"/>
                <a:gd name="T3" fmla="*/ 0 60000 65536"/>
                <a:gd name="T4" fmla="*/ 0 w 774700"/>
                <a:gd name="T5" fmla="*/ 774700 w 7747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74700">
                  <a:moveTo>
                    <a:pt x="0" y="0"/>
                  </a:moveTo>
                  <a:lnTo>
                    <a:pt x="774191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49" name="object 80"/>
            <p:cNvSpPr>
              <a:spLocks noChangeArrowheads="1"/>
            </p:cNvSpPr>
            <p:nvPr/>
          </p:nvSpPr>
          <p:spPr bwMode="auto">
            <a:xfrm>
              <a:off x="8753733" y="2867915"/>
              <a:ext cx="774700" cy="0"/>
            </a:xfrm>
            <a:custGeom>
              <a:avLst/>
              <a:gdLst>
                <a:gd name="T0" fmla="*/ 0 w 774700"/>
                <a:gd name="T1" fmla="*/ 774191 w 774700"/>
                <a:gd name="T2" fmla="*/ 0 60000 65536"/>
                <a:gd name="T3" fmla="*/ 0 60000 65536"/>
                <a:gd name="T4" fmla="*/ 0 w 774700"/>
                <a:gd name="T5" fmla="*/ 774700 w 7747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74700">
                  <a:moveTo>
                    <a:pt x="0" y="0"/>
                  </a:moveTo>
                  <a:lnTo>
                    <a:pt x="774191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50" name="object 81"/>
            <p:cNvSpPr>
              <a:spLocks noChangeArrowheads="1"/>
            </p:cNvSpPr>
            <p:nvPr/>
          </p:nvSpPr>
          <p:spPr bwMode="auto">
            <a:xfrm>
              <a:off x="9527926" y="2867915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51" name="object 82"/>
            <p:cNvSpPr>
              <a:spLocks noChangeArrowheads="1"/>
            </p:cNvSpPr>
            <p:nvPr/>
          </p:nvSpPr>
          <p:spPr bwMode="auto">
            <a:xfrm>
              <a:off x="9527926" y="2867915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52" name="object 83"/>
            <p:cNvSpPr>
              <a:spLocks noChangeArrowheads="1"/>
            </p:cNvSpPr>
            <p:nvPr/>
          </p:nvSpPr>
          <p:spPr bwMode="auto">
            <a:xfrm>
              <a:off x="1159645" y="2423668"/>
              <a:ext cx="0" cy="1245870"/>
            </a:xfrm>
            <a:custGeom>
              <a:avLst/>
              <a:gdLst>
                <a:gd name="T0" fmla="*/ 0 h 1245870"/>
                <a:gd name="T1" fmla="*/ 1245869 h 1245870"/>
                <a:gd name="T2" fmla="*/ 0 60000 65536"/>
                <a:gd name="T3" fmla="*/ 0 60000 65536"/>
                <a:gd name="T4" fmla="*/ 0 h 1245870"/>
                <a:gd name="T5" fmla="*/ 1245870 h 124587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245870">
                  <a:moveTo>
                    <a:pt x="0" y="0"/>
                  </a:moveTo>
                  <a:lnTo>
                    <a:pt x="0" y="1245869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53" name="object 84"/>
            <p:cNvSpPr>
              <a:spLocks noChangeArrowheads="1"/>
            </p:cNvSpPr>
            <p:nvPr/>
          </p:nvSpPr>
          <p:spPr bwMode="auto">
            <a:xfrm>
              <a:off x="1155073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54" name="object 85"/>
            <p:cNvSpPr>
              <a:spLocks noChangeArrowheads="1"/>
            </p:cNvSpPr>
            <p:nvPr/>
          </p:nvSpPr>
          <p:spPr bwMode="auto">
            <a:xfrm>
              <a:off x="1155073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55" name="object 86"/>
            <p:cNvSpPr>
              <a:spLocks noChangeArrowheads="1"/>
            </p:cNvSpPr>
            <p:nvPr/>
          </p:nvSpPr>
          <p:spPr bwMode="auto">
            <a:xfrm>
              <a:off x="1155073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56" name="object 87"/>
            <p:cNvSpPr>
              <a:spLocks noChangeArrowheads="1"/>
            </p:cNvSpPr>
            <p:nvPr/>
          </p:nvSpPr>
          <p:spPr bwMode="auto">
            <a:xfrm>
              <a:off x="1164217" y="3664967"/>
              <a:ext cx="1030605" cy="0"/>
            </a:xfrm>
            <a:custGeom>
              <a:avLst/>
              <a:gdLst>
                <a:gd name="T0" fmla="*/ 0 w 1030605"/>
                <a:gd name="T1" fmla="*/ 1030223 w 1030605"/>
                <a:gd name="T2" fmla="*/ 0 60000 65536"/>
                <a:gd name="T3" fmla="*/ 0 60000 65536"/>
                <a:gd name="T4" fmla="*/ 0 w 1030605"/>
                <a:gd name="T5" fmla="*/ 1030605 w 103060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030605">
                  <a:moveTo>
                    <a:pt x="0" y="0"/>
                  </a:moveTo>
                  <a:lnTo>
                    <a:pt x="1030223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57" name="object 88"/>
            <p:cNvSpPr>
              <a:spLocks noChangeArrowheads="1"/>
            </p:cNvSpPr>
            <p:nvPr/>
          </p:nvSpPr>
          <p:spPr bwMode="auto">
            <a:xfrm>
              <a:off x="1162693" y="3658870"/>
              <a:ext cx="1030605" cy="0"/>
            </a:xfrm>
            <a:custGeom>
              <a:avLst/>
              <a:gdLst>
                <a:gd name="T0" fmla="*/ 0 w 1030605"/>
                <a:gd name="T1" fmla="*/ 1030220 w 1030605"/>
                <a:gd name="T2" fmla="*/ 0 60000 65536"/>
                <a:gd name="T3" fmla="*/ 0 60000 65536"/>
                <a:gd name="T4" fmla="*/ 0 w 1030605"/>
                <a:gd name="T5" fmla="*/ 1030605 w 103060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030605">
                  <a:moveTo>
                    <a:pt x="0" y="0"/>
                  </a:moveTo>
                  <a:lnTo>
                    <a:pt x="103022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58" name="object 89"/>
            <p:cNvSpPr>
              <a:spLocks noChangeArrowheads="1"/>
            </p:cNvSpPr>
            <p:nvPr/>
          </p:nvSpPr>
          <p:spPr bwMode="auto">
            <a:xfrm>
              <a:off x="2199009" y="2869438"/>
              <a:ext cx="0" cy="800100"/>
            </a:xfrm>
            <a:custGeom>
              <a:avLst/>
              <a:gdLst>
                <a:gd name="T0" fmla="*/ 0 h 800100"/>
                <a:gd name="T1" fmla="*/ 800099 h 800100"/>
                <a:gd name="T2" fmla="*/ 0 60000 65536"/>
                <a:gd name="T3" fmla="*/ 0 60000 65536"/>
                <a:gd name="T4" fmla="*/ 0 h 800100"/>
                <a:gd name="T5" fmla="*/ 800100 h 80010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800100">
                  <a:moveTo>
                    <a:pt x="0" y="0"/>
                  </a:moveTo>
                  <a:lnTo>
                    <a:pt x="0" y="800099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59" name="object 90"/>
            <p:cNvSpPr>
              <a:spLocks noChangeArrowheads="1"/>
            </p:cNvSpPr>
            <p:nvPr/>
          </p:nvSpPr>
          <p:spPr bwMode="auto">
            <a:xfrm>
              <a:off x="2192914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60" name="object 91"/>
            <p:cNvSpPr>
              <a:spLocks noChangeArrowheads="1"/>
            </p:cNvSpPr>
            <p:nvPr/>
          </p:nvSpPr>
          <p:spPr bwMode="auto">
            <a:xfrm>
              <a:off x="2192914" y="365887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61" name="object 92"/>
            <p:cNvSpPr>
              <a:spLocks noChangeArrowheads="1"/>
            </p:cNvSpPr>
            <p:nvPr/>
          </p:nvSpPr>
          <p:spPr bwMode="auto">
            <a:xfrm>
              <a:off x="2192914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62" name="object 93"/>
            <p:cNvSpPr>
              <a:spLocks noChangeArrowheads="1"/>
            </p:cNvSpPr>
            <p:nvPr/>
          </p:nvSpPr>
          <p:spPr bwMode="auto">
            <a:xfrm>
              <a:off x="2203581" y="3664967"/>
              <a:ext cx="841375" cy="0"/>
            </a:xfrm>
            <a:custGeom>
              <a:avLst/>
              <a:gdLst>
                <a:gd name="T0" fmla="*/ 0 w 841375"/>
                <a:gd name="T1" fmla="*/ 841247 w 841375"/>
                <a:gd name="T2" fmla="*/ 0 60000 65536"/>
                <a:gd name="T3" fmla="*/ 0 60000 65536"/>
                <a:gd name="T4" fmla="*/ 0 w 841375"/>
                <a:gd name="T5" fmla="*/ 841375 w 84137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841375">
                  <a:moveTo>
                    <a:pt x="0" y="0"/>
                  </a:moveTo>
                  <a:lnTo>
                    <a:pt x="841247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63" name="object 94"/>
            <p:cNvSpPr>
              <a:spLocks noChangeArrowheads="1"/>
            </p:cNvSpPr>
            <p:nvPr/>
          </p:nvSpPr>
          <p:spPr bwMode="auto">
            <a:xfrm>
              <a:off x="2202058" y="3658870"/>
              <a:ext cx="843280" cy="0"/>
            </a:xfrm>
            <a:custGeom>
              <a:avLst/>
              <a:gdLst>
                <a:gd name="T0" fmla="*/ 0 w 843280"/>
                <a:gd name="T1" fmla="*/ 842771 w 843280"/>
                <a:gd name="T2" fmla="*/ 0 60000 65536"/>
                <a:gd name="T3" fmla="*/ 0 60000 65536"/>
                <a:gd name="T4" fmla="*/ 0 w 843280"/>
                <a:gd name="T5" fmla="*/ 843280 w 84328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843280">
                  <a:moveTo>
                    <a:pt x="0" y="0"/>
                  </a:moveTo>
                  <a:lnTo>
                    <a:pt x="842771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64" name="object 95"/>
            <p:cNvSpPr>
              <a:spLocks noChangeArrowheads="1"/>
            </p:cNvSpPr>
            <p:nvPr/>
          </p:nvSpPr>
          <p:spPr bwMode="auto">
            <a:xfrm>
              <a:off x="3049402" y="2867152"/>
              <a:ext cx="0" cy="802640"/>
            </a:xfrm>
            <a:custGeom>
              <a:avLst/>
              <a:gdLst>
                <a:gd name="T0" fmla="*/ 0 h 802639"/>
                <a:gd name="T1" fmla="*/ 802395 h 802639"/>
                <a:gd name="T2" fmla="*/ 0 60000 65536"/>
                <a:gd name="T3" fmla="*/ 0 60000 65536"/>
                <a:gd name="T4" fmla="*/ 0 h 802639"/>
                <a:gd name="T5" fmla="*/ 802639 h 80263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802639">
                  <a:moveTo>
                    <a:pt x="0" y="0"/>
                  </a:moveTo>
                  <a:lnTo>
                    <a:pt x="0" y="802385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65" name="object 96"/>
            <p:cNvSpPr>
              <a:spLocks noChangeArrowheads="1"/>
            </p:cNvSpPr>
            <p:nvPr/>
          </p:nvSpPr>
          <p:spPr bwMode="auto">
            <a:xfrm>
              <a:off x="3044830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66" name="object 97"/>
            <p:cNvSpPr>
              <a:spLocks noChangeArrowheads="1"/>
            </p:cNvSpPr>
            <p:nvPr/>
          </p:nvSpPr>
          <p:spPr bwMode="auto">
            <a:xfrm>
              <a:off x="3044830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67" name="object 98"/>
            <p:cNvSpPr>
              <a:spLocks noChangeArrowheads="1"/>
            </p:cNvSpPr>
            <p:nvPr/>
          </p:nvSpPr>
          <p:spPr bwMode="auto">
            <a:xfrm>
              <a:off x="3053974" y="3664967"/>
              <a:ext cx="672465" cy="0"/>
            </a:xfrm>
            <a:custGeom>
              <a:avLst/>
              <a:gdLst>
                <a:gd name="T0" fmla="*/ 0 w 672464"/>
                <a:gd name="T1" fmla="*/ 672093 w 672464"/>
                <a:gd name="T2" fmla="*/ 0 60000 65536"/>
                <a:gd name="T3" fmla="*/ 0 60000 65536"/>
                <a:gd name="T4" fmla="*/ 0 w 672464"/>
                <a:gd name="T5" fmla="*/ 672464 w 67246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72464">
                  <a:moveTo>
                    <a:pt x="0" y="0"/>
                  </a:moveTo>
                  <a:lnTo>
                    <a:pt x="672083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68" name="object 99"/>
            <p:cNvSpPr>
              <a:spLocks noChangeArrowheads="1"/>
            </p:cNvSpPr>
            <p:nvPr/>
          </p:nvSpPr>
          <p:spPr bwMode="auto">
            <a:xfrm>
              <a:off x="3053974" y="3658870"/>
              <a:ext cx="670560" cy="0"/>
            </a:xfrm>
            <a:custGeom>
              <a:avLst/>
              <a:gdLst>
                <a:gd name="T0" fmla="*/ 0 w 670560"/>
                <a:gd name="T1" fmla="*/ 670559 w 670560"/>
                <a:gd name="T2" fmla="*/ 0 60000 65536"/>
                <a:gd name="T3" fmla="*/ 0 60000 65536"/>
                <a:gd name="T4" fmla="*/ 0 w 670560"/>
                <a:gd name="T5" fmla="*/ 670560 w 67056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70560">
                  <a:moveTo>
                    <a:pt x="0" y="0"/>
                  </a:moveTo>
                  <a:lnTo>
                    <a:pt x="6705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69" name="object 100"/>
            <p:cNvSpPr>
              <a:spLocks noChangeArrowheads="1"/>
            </p:cNvSpPr>
            <p:nvPr/>
          </p:nvSpPr>
          <p:spPr bwMode="auto">
            <a:xfrm>
              <a:off x="3730630" y="2424430"/>
              <a:ext cx="0" cy="1245235"/>
            </a:xfrm>
            <a:custGeom>
              <a:avLst/>
              <a:gdLst>
                <a:gd name="T0" fmla="*/ 0 h 1245235"/>
                <a:gd name="T1" fmla="*/ 1245107 h 1245235"/>
                <a:gd name="T2" fmla="*/ 0 60000 65536"/>
                <a:gd name="T3" fmla="*/ 0 60000 65536"/>
                <a:gd name="T4" fmla="*/ 0 h 1245235"/>
                <a:gd name="T5" fmla="*/ 1245235 h 124523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245235">
                  <a:moveTo>
                    <a:pt x="0" y="0"/>
                  </a:moveTo>
                  <a:lnTo>
                    <a:pt x="0" y="1245107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70" name="object 101"/>
            <p:cNvSpPr>
              <a:spLocks noChangeArrowheads="1"/>
            </p:cNvSpPr>
            <p:nvPr/>
          </p:nvSpPr>
          <p:spPr bwMode="auto">
            <a:xfrm>
              <a:off x="3724533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71" name="object 102"/>
            <p:cNvSpPr>
              <a:spLocks noChangeArrowheads="1"/>
            </p:cNvSpPr>
            <p:nvPr/>
          </p:nvSpPr>
          <p:spPr bwMode="auto">
            <a:xfrm>
              <a:off x="3724533" y="365887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72" name="object 103"/>
            <p:cNvSpPr>
              <a:spLocks noChangeArrowheads="1"/>
            </p:cNvSpPr>
            <p:nvPr/>
          </p:nvSpPr>
          <p:spPr bwMode="auto">
            <a:xfrm>
              <a:off x="3724533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73" name="object 104"/>
            <p:cNvSpPr>
              <a:spLocks noChangeArrowheads="1"/>
            </p:cNvSpPr>
            <p:nvPr/>
          </p:nvSpPr>
          <p:spPr bwMode="auto">
            <a:xfrm>
              <a:off x="3735201" y="3664967"/>
              <a:ext cx="1266825" cy="0"/>
            </a:xfrm>
            <a:custGeom>
              <a:avLst/>
              <a:gdLst>
                <a:gd name="T0" fmla="*/ 0 w 1266825"/>
                <a:gd name="T1" fmla="*/ 1266443 w 1266825"/>
                <a:gd name="T2" fmla="*/ 0 60000 65536"/>
                <a:gd name="T3" fmla="*/ 0 60000 65536"/>
                <a:gd name="T4" fmla="*/ 0 w 1266825"/>
                <a:gd name="T5" fmla="*/ 1266825 w 12668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66825">
                  <a:moveTo>
                    <a:pt x="0" y="0"/>
                  </a:moveTo>
                  <a:lnTo>
                    <a:pt x="1266443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74" name="object 105"/>
            <p:cNvSpPr>
              <a:spLocks noChangeArrowheads="1"/>
            </p:cNvSpPr>
            <p:nvPr/>
          </p:nvSpPr>
          <p:spPr bwMode="auto">
            <a:xfrm>
              <a:off x="3733677" y="3658870"/>
              <a:ext cx="1266825" cy="0"/>
            </a:xfrm>
            <a:custGeom>
              <a:avLst/>
              <a:gdLst>
                <a:gd name="T0" fmla="*/ 0 w 1266825"/>
                <a:gd name="T1" fmla="*/ 1266443 w 1266825"/>
                <a:gd name="T2" fmla="*/ 0 60000 65536"/>
                <a:gd name="T3" fmla="*/ 0 60000 65536"/>
                <a:gd name="T4" fmla="*/ 0 w 1266825"/>
                <a:gd name="T5" fmla="*/ 1266825 w 12668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1266825">
                  <a:moveTo>
                    <a:pt x="0" y="0"/>
                  </a:moveTo>
                  <a:lnTo>
                    <a:pt x="12664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75" name="object 106"/>
            <p:cNvSpPr>
              <a:spLocks noChangeArrowheads="1"/>
            </p:cNvSpPr>
            <p:nvPr/>
          </p:nvSpPr>
          <p:spPr bwMode="auto">
            <a:xfrm>
              <a:off x="5006218" y="2424430"/>
              <a:ext cx="0" cy="1245235"/>
            </a:xfrm>
            <a:custGeom>
              <a:avLst/>
              <a:gdLst>
                <a:gd name="T0" fmla="*/ 0 h 1245235"/>
                <a:gd name="T1" fmla="*/ 1245107 h 1245235"/>
                <a:gd name="T2" fmla="*/ 0 60000 65536"/>
                <a:gd name="T3" fmla="*/ 0 60000 65536"/>
                <a:gd name="T4" fmla="*/ 0 h 1245235"/>
                <a:gd name="T5" fmla="*/ 1245235 h 124523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245235">
                  <a:moveTo>
                    <a:pt x="0" y="0"/>
                  </a:moveTo>
                  <a:lnTo>
                    <a:pt x="0" y="1245107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76" name="object 107"/>
            <p:cNvSpPr>
              <a:spLocks noChangeArrowheads="1"/>
            </p:cNvSpPr>
            <p:nvPr/>
          </p:nvSpPr>
          <p:spPr bwMode="auto">
            <a:xfrm>
              <a:off x="5000121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77" name="object 108"/>
            <p:cNvSpPr>
              <a:spLocks noChangeArrowheads="1"/>
            </p:cNvSpPr>
            <p:nvPr/>
          </p:nvSpPr>
          <p:spPr bwMode="auto">
            <a:xfrm>
              <a:off x="5000121" y="365887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78" name="object 109"/>
            <p:cNvSpPr>
              <a:spLocks noChangeArrowheads="1"/>
            </p:cNvSpPr>
            <p:nvPr/>
          </p:nvSpPr>
          <p:spPr bwMode="auto">
            <a:xfrm>
              <a:off x="5000121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79" name="object 110"/>
            <p:cNvSpPr>
              <a:spLocks noChangeArrowheads="1"/>
            </p:cNvSpPr>
            <p:nvPr/>
          </p:nvSpPr>
          <p:spPr bwMode="auto">
            <a:xfrm>
              <a:off x="5010789" y="3664967"/>
              <a:ext cx="614680" cy="0"/>
            </a:xfrm>
            <a:custGeom>
              <a:avLst/>
              <a:gdLst>
                <a:gd name="T0" fmla="*/ 0 w 614679"/>
                <a:gd name="T1" fmla="*/ 614181 w 614679"/>
                <a:gd name="T2" fmla="*/ 0 60000 65536"/>
                <a:gd name="T3" fmla="*/ 0 60000 65536"/>
                <a:gd name="T4" fmla="*/ 0 w 614679"/>
                <a:gd name="T5" fmla="*/ 614679 w 6146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4679">
                  <a:moveTo>
                    <a:pt x="0" y="0"/>
                  </a:moveTo>
                  <a:lnTo>
                    <a:pt x="614171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80" name="object 111"/>
            <p:cNvSpPr>
              <a:spLocks noChangeArrowheads="1"/>
            </p:cNvSpPr>
            <p:nvPr/>
          </p:nvSpPr>
          <p:spPr bwMode="auto">
            <a:xfrm>
              <a:off x="5009265" y="3658870"/>
              <a:ext cx="615950" cy="0"/>
            </a:xfrm>
            <a:custGeom>
              <a:avLst/>
              <a:gdLst>
                <a:gd name="T0" fmla="*/ 0 w 615950"/>
                <a:gd name="T1" fmla="*/ 615695 w 615950"/>
                <a:gd name="T2" fmla="*/ 0 60000 65536"/>
                <a:gd name="T3" fmla="*/ 0 60000 65536"/>
                <a:gd name="T4" fmla="*/ 0 w 615950"/>
                <a:gd name="T5" fmla="*/ 615950 w 61595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5950">
                  <a:moveTo>
                    <a:pt x="0" y="0"/>
                  </a:moveTo>
                  <a:lnTo>
                    <a:pt x="615695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81" name="object 112"/>
            <p:cNvSpPr>
              <a:spLocks noChangeArrowheads="1"/>
            </p:cNvSpPr>
            <p:nvPr/>
          </p:nvSpPr>
          <p:spPr bwMode="auto">
            <a:xfrm>
              <a:off x="5629533" y="2867152"/>
              <a:ext cx="0" cy="802640"/>
            </a:xfrm>
            <a:custGeom>
              <a:avLst/>
              <a:gdLst>
                <a:gd name="T0" fmla="*/ 0 h 802639"/>
                <a:gd name="T1" fmla="*/ 802395 h 802639"/>
                <a:gd name="T2" fmla="*/ 0 60000 65536"/>
                <a:gd name="T3" fmla="*/ 0 60000 65536"/>
                <a:gd name="T4" fmla="*/ 0 h 802639"/>
                <a:gd name="T5" fmla="*/ 802639 h 80263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802639">
                  <a:moveTo>
                    <a:pt x="0" y="0"/>
                  </a:moveTo>
                  <a:lnTo>
                    <a:pt x="0" y="802385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82" name="object 113"/>
            <p:cNvSpPr>
              <a:spLocks noChangeArrowheads="1"/>
            </p:cNvSpPr>
            <p:nvPr/>
          </p:nvSpPr>
          <p:spPr bwMode="auto">
            <a:xfrm>
              <a:off x="5624962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83" name="object 114"/>
            <p:cNvSpPr>
              <a:spLocks noChangeArrowheads="1"/>
            </p:cNvSpPr>
            <p:nvPr/>
          </p:nvSpPr>
          <p:spPr bwMode="auto">
            <a:xfrm>
              <a:off x="5624962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84" name="object 115"/>
            <p:cNvSpPr>
              <a:spLocks noChangeArrowheads="1"/>
            </p:cNvSpPr>
            <p:nvPr/>
          </p:nvSpPr>
          <p:spPr bwMode="auto">
            <a:xfrm>
              <a:off x="5634106" y="3664967"/>
              <a:ext cx="615950" cy="0"/>
            </a:xfrm>
            <a:custGeom>
              <a:avLst/>
              <a:gdLst>
                <a:gd name="T0" fmla="*/ 0 w 615950"/>
                <a:gd name="T1" fmla="*/ 615695 w 615950"/>
                <a:gd name="T2" fmla="*/ 0 60000 65536"/>
                <a:gd name="T3" fmla="*/ 0 60000 65536"/>
                <a:gd name="T4" fmla="*/ 0 w 615950"/>
                <a:gd name="T5" fmla="*/ 615950 w 61595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5950">
                  <a:moveTo>
                    <a:pt x="0" y="0"/>
                  </a:moveTo>
                  <a:lnTo>
                    <a:pt x="615695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85" name="object 116"/>
            <p:cNvSpPr>
              <a:spLocks noChangeArrowheads="1"/>
            </p:cNvSpPr>
            <p:nvPr/>
          </p:nvSpPr>
          <p:spPr bwMode="auto">
            <a:xfrm>
              <a:off x="5634106" y="3658870"/>
              <a:ext cx="614680" cy="0"/>
            </a:xfrm>
            <a:custGeom>
              <a:avLst/>
              <a:gdLst>
                <a:gd name="T0" fmla="*/ 0 w 614679"/>
                <a:gd name="T1" fmla="*/ 614181 w 614679"/>
                <a:gd name="T2" fmla="*/ 0 60000 65536"/>
                <a:gd name="T3" fmla="*/ 0 60000 65536"/>
                <a:gd name="T4" fmla="*/ 0 w 614679"/>
                <a:gd name="T5" fmla="*/ 614679 w 6146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4679">
                  <a:moveTo>
                    <a:pt x="0" y="0"/>
                  </a:moveTo>
                  <a:lnTo>
                    <a:pt x="614171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86" name="object 117"/>
            <p:cNvSpPr>
              <a:spLocks noChangeArrowheads="1"/>
            </p:cNvSpPr>
            <p:nvPr/>
          </p:nvSpPr>
          <p:spPr bwMode="auto">
            <a:xfrm>
              <a:off x="6254374" y="2869438"/>
              <a:ext cx="0" cy="800100"/>
            </a:xfrm>
            <a:custGeom>
              <a:avLst/>
              <a:gdLst>
                <a:gd name="T0" fmla="*/ 0 h 800100"/>
                <a:gd name="T1" fmla="*/ 800099 h 800100"/>
                <a:gd name="T2" fmla="*/ 0 60000 65536"/>
                <a:gd name="T3" fmla="*/ 0 60000 65536"/>
                <a:gd name="T4" fmla="*/ 0 h 800100"/>
                <a:gd name="T5" fmla="*/ 800100 h 80010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800100">
                  <a:moveTo>
                    <a:pt x="0" y="0"/>
                  </a:moveTo>
                  <a:lnTo>
                    <a:pt x="0" y="800099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87" name="object 118"/>
            <p:cNvSpPr>
              <a:spLocks noChangeArrowheads="1"/>
            </p:cNvSpPr>
            <p:nvPr/>
          </p:nvSpPr>
          <p:spPr bwMode="auto">
            <a:xfrm>
              <a:off x="6248277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88" name="object 119"/>
            <p:cNvSpPr>
              <a:spLocks noChangeArrowheads="1"/>
            </p:cNvSpPr>
            <p:nvPr/>
          </p:nvSpPr>
          <p:spPr bwMode="auto">
            <a:xfrm>
              <a:off x="6248277" y="365887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89" name="object 120"/>
            <p:cNvSpPr>
              <a:spLocks noChangeArrowheads="1"/>
            </p:cNvSpPr>
            <p:nvPr/>
          </p:nvSpPr>
          <p:spPr bwMode="auto">
            <a:xfrm>
              <a:off x="6248277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90" name="object 121"/>
            <p:cNvSpPr>
              <a:spLocks noChangeArrowheads="1"/>
            </p:cNvSpPr>
            <p:nvPr/>
          </p:nvSpPr>
          <p:spPr bwMode="auto">
            <a:xfrm>
              <a:off x="6258945" y="3664967"/>
              <a:ext cx="784860" cy="0"/>
            </a:xfrm>
            <a:custGeom>
              <a:avLst/>
              <a:gdLst>
                <a:gd name="T0" fmla="*/ 0 w 784859"/>
                <a:gd name="T1" fmla="*/ 784869 w 784859"/>
                <a:gd name="T2" fmla="*/ 0 60000 65536"/>
                <a:gd name="T3" fmla="*/ 0 60000 65536"/>
                <a:gd name="T4" fmla="*/ 0 w 784859"/>
                <a:gd name="T5" fmla="*/ 784859 w 78485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84859">
                  <a:moveTo>
                    <a:pt x="0" y="0"/>
                  </a:moveTo>
                  <a:lnTo>
                    <a:pt x="784859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91" name="object 122"/>
            <p:cNvSpPr>
              <a:spLocks noChangeArrowheads="1"/>
            </p:cNvSpPr>
            <p:nvPr/>
          </p:nvSpPr>
          <p:spPr bwMode="auto">
            <a:xfrm>
              <a:off x="6257421" y="3658870"/>
              <a:ext cx="784860" cy="0"/>
            </a:xfrm>
            <a:custGeom>
              <a:avLst/>
              <a:gdLst>
                <a:gd name="T0" fmla="*/ 0 w 784859"/>
                <a:gd name="T1" fmla="*/ 784869 w 784859"/>
                <a:gd name="T2" fmla="*/ 0 60000 65536"/>
                <a:gd name="T3" fmla="*/ 0 60000 65536"/>
                <a:gd name="T4" fmla="*/ 0 w 784859"/>
                <a:gd name="T5" fmla="*/ 784859 w 78485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84859">
                  <a:moveTo>
                    <a:pt x="0" y="0"/>
                  </a:moveTo>
                  <a:lnTo>
                    <a:pt x="7848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92" name="object 123"/>
            <p:cNvSpPr>
              <a:spLocks noChangeArrowheads="1"/>
            </p:cNvSpPr>
            <p:nvPr/>
          </p:nvSpPr>
          <p:spPr bwMode="auto">
            <a:xfrm>
              <a:off x="7048378" y="2869438"/>
              <a:ext cx="0" cy="800100"/>
            </a:xfrm>
            <a:custGeom>
              <a:avLst/>
              <a:gdLst>
                <a:gd name="T0" fmla="*/ 0 h 800100"/>
                <a:gd name="T1" fmla="*/ 800099 h 800100"/>
                <a:gd name="T2" fmla="*/ 0 60000 65536"/>
                <a:gd name="T3" fmla="*/ 0 60000 65536"/>
                <a:gd name="T4" fmla="*/ 0 h 800100"/>
                <a:gd name="T5" fmla="*/ 800100 h 80010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800100">
                  <a:moveTo>
                    <a:pt x="0" y="0"/>
                  </a:moveTo>
                  <a:lnTo>
                    <a:pt x="0" y="800099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93" name="object 124"/>
            <p:cNvSpPr>
              <a:spLocks noChangeArrowheads="1"/>
            </p:cNvSpPr>
            <p:nvPr/>
          </p:nvSpPr>
          <p:spPr bwMode="auto">
            <a:xfrm>
              <a:off x="7042281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94" name="object 125"/>
            <p:cNvSpPr>
              <a:spLocks noChangeArrowheads="1"/>
            </p:cNvSpPr>
            <p:nvPr/>
          </p:nvSpPr>
          <p:spPr bwMode="auto">
            <a:xfrm>
              <a:off x="7042281" y="365887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95" name="object 126"/>
            <p:cNvSpPr>
              <a:spLocks noChangeArrowheads="1"/>
            </p:cNvSpPr>
            <p:nvPr/>
          </p:nvSpPr>
          <p:spPr bwMode="auto">
            <a:xfrm>
              <a:off x="7042281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96" name="object 127"/>
            <p:cNvSpPr>
              <a:spLocks noChangeArrowheads="1"/>
            </p:cNvSpPr>
            <p:nvPr/>
          </p:nvSpPr>
          <p:spPr bwMode="auto">
            <a:xfrm>
              <a:off x="7052950" y="3664967"/>
              <a:ext cx="443865" cy="0"/>
            </a:xfrm>
            <a:custGeom>
              <a:avLst/>
              <a:gdLst>
                <a:gd name="T0" fmla="*/ 0 w 443865"/>
                <a:gd name="T1" fmla="*/ 443483 w 443865"/>
                <a:gd name="T2" fmla="*/ 0 60000 65536"/>
                <a:gd name="T3" fmla="*/ 0 60000 65536"/>
                <a:gd name="T4" fmla="*/ 0 w 443865"/>
                <a:gd name="T5" fmla="*/ 443865 w 44386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443865">
                  <a:moveTo>
                    <a:pt x="0" y="0"/>
                  </a:moveTo>
                  <a:lnTo>
                    <a:pt x="443483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97" name="object 128"/>
            <p:cNvSpPr>
              <a:spLocks noChangeArrowheads="1"/>
            </p:cNvSpPr>
            <p:nvPr/>
          </p:nvSpPr>
          <p:spPr bwMode="auto">
            <a:xfrm>
              <a:off x="7051426" y="3658870"/>
              <a:ext cx="445134" cy="0"/>
            </a:xfrm>
            <a:custGeom>
              <a:avLst/>
              <a:gdLst>
                <a:gd name="T0" fmla="*/ 0 w 445134"/>
                <a:gd name="T1" fmla="*/ 445007 w 445134"/>
                <a:gd name="T2" fmla="*/ 0 60000 65536"/>
                <a:gd name="T3" fmla="*/ 0 60000 65536"/>
                <a:gd name="T4" fmla="*/ 0 w 445134"/>
                <a:gd name="T5" fmla="*/ 445134 w 445134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445134">
                  <a:moveTo>
                    <a:pt x="0" y="0"/>
                  </a:moveTo>
                  <a:lnTo>
                    <a:pt x="44500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98" name="object 129"/>
            <p:cNvSpPr>
              <a:spLocks noChangeArrowheads="1"/>
            </p:cNvSpPr>
            <p:nvPr/>
          </p:nvSpPr>
          <p:spPr bwMode="auto">
            <a:xfrm>
              <a:off x="7501005" y="2867152"/>
              <a:ext cx="0" cy="802640"/>
            </a:xfrm>
            <a:custGeom>
              <a:avLst/>
              <a:gdLst>
                <a:gd name="T0" fmla="*/ 0 h 802639"/>
                <a:gd name="T1" fmla="*/ 802395 h 802639"/>
                <a:gd name="T2" fmla="*/ 0 60000 65536"/>
                <a:gd name="T3" fmla="*/ 0 60000 65536"/>
                <a:gd name="T4" fmla="*/ 0 h 802639"/>
                <a:gd name="T5" fmla="*/ 802639 h 80263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802639">
                  <a:moveTo>
                    <a:pt x="0" y="0"/>
                  </a:moveTo>
                  <a:lnTo>
                    <a:pt x="0" y="802385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599" name="object 130"/>
            <p:cNvSpPr>
              <a:spLocks noChangeArrowheads="1"/>
            </p:cNvSpPr>
            <p:nvPr/>
          </p:nvSpPr>
          <p:spPr bwMode="auto">
            <a:xfrm>
              <a:off x="7496433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00" name="object 131"/>
            <p:cNvSpPr>
              <a:spLocks noChangeArrowheads="1"/>
            </p:cNvSpPr>
            <p:nvPr/>
          </p:nvSpPr>
          <p:spPr bwMode="auto">
            <a:xfrm>
              <a:off x="7496433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01" name="object 132"/>
            <p:cNvSpPr>
              <a:spLocks noChangeArrowheads="1"/>
            </p:cNvSpPr>
            <p:nvPr/>
          </p:nvSpPr>
          <p:spPr bwMode="auto">
            <a:xfrm>
              <a:off x="7505577" y="3664967"/>
              <a:ext cx="615950" cy="0"/>
            </a:xfrm>
            <a:custGeom>
              <a:avLst/>
              <a:gdLst>
                <a:gd name="T0" fmla="*/ 0 w 615950"/>
                <a:gd name="T1" fmla="*/ 615695 w 615950"/>
                <a:gd name="T2" fmla="*/ 0 60000 65536"/>
                <a:gd name="T3" fmla="*/ 0 60000 65536"/>
                <a:gd name="T4" fmla="*/ 0 w 615950"/>
                <a:gd name="T5" fmla="*/ 615950 w 61595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5950">
                  <a:moveTo>
                    <a:pt x="0" y="0"/>
                  </a:moveTo>
                  <a:lnTo>
                    <a:pt x="615695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02" name="object 133"/>
            <p:cNvSpPr>
              <a:spLocks noChangeArrowheads="1"/>
            </p:cNvSpPr>
            <p:nvPr/>
          </p:nvSpPr>
          <p:spPr bwMode="auto">
            <a:xfrm>
              <a:off x="7505577" y="3658870"/>
              <a:ext cx="614680" cy="0"/>
            </a:xfrm>
            <a:custGeom>
              <a:avLst/>
              <a:gdLst>
                <a:gd name="T0" fmla="*/ 0 w 614679"/>
                <a:gd name="T1" fmla="*/ 614181 w 614679"/>
                <a:gd name="T2" fmla="*/ 0 60000 65536"/>
                <a:gd name="T3" fmla="*/ 0 60000 65536"/>
                <a:gd name="T4" fmla="*/ 0 w 614679"/>
                <a:gd name="T5" fmla="*/ 614679 w 6146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4679">
                  <a:moveTo>
                    <a:pt x="0" y="0"/>
                  </a:moveTo>
                  <a:lnTo>
                    <a:pt x="614171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03" name="object 134"/>
            <p:cNvSpPr>
              <a:spLocks noChangeArrowheads="1"/>
            </p:cNvSpPr>
            <p:nvPr/>
          </p:nvSpPr>
          <p:spPr bwMode="auto">
            <a:xfrm>
              <a:off x="8125845" y="2869438"/>
              <a:ext cx="0" cy="800100"/>
            </a:xfrm>
            <a:custGeom>
              <a:avLst/>
              <a:gdLst>
                <a:gd name="T0" fmla="*/ 0 h 800100"/>
                <a:gd name="T1" fmla="*/ 800099 h 800100"/>
                <a:gd name="T2" fmla="*/ 0 60000 65536"/>
                <a:gd name="T3" fmla="*/ 0 60000 65536"/>
                <a:gd name="T4" fmla="*/ 0 h 800100"/>
                <a:gd name="T5" fmla="*/ 800100 h 80010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800100">
                  <a:moveTo>
                    <a:pt x="0" y="0"/>
                  </a:moveTo>
                  <a:lnTo>
                    <a:pt x="0" y="800099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04" name="object 135"/>
            <p:cNvSpPr>
              <a:spLocks noChangeArrowheads="1"/>
            </p:cNvSpPr>
            <p:nvPr/>
          </p:nvSpPr>
          <p:spPr bwMode="auto">
            <a:xfrm>
              <a:off x="8119750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05" name="object 136"/>
            <p:cNvSpPr>
              <a:spLocks noChangeArrowheads="1"/>
            </p:cNvSpPr>
            <p:nvPr/>
          </p:nvSpPr>
          <p:spPr bwMode="auto">
            <a:xfrm>
              <a:off x="8119750" y="365887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06" name="object 137"/>
            <p:cNvSpPr>
              <a:spLocks noChangeArrowheads="1"/>
            </p:cNvSpPr>
            <p:nvPr/>
          </p:nvSpPr>
          <p:spPr bwMode="auto">
            <a:xfrm>
              <a:off x="8119750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07" name="object 138"/>
            <p:cNvSpPr>
              <a:spLocks noChangeArrowheads="1"/>
            </p:cNvSpPr>
            <p:nvPr/>
          </p:nvSpPr>
          <p:spPr bwMode="auto">
            <a:xfrm>
              <a:off x="8130417" y="3664967"/>
              <a:ext cx="614680" cy="0"/>
            </a:xfrm>
            <a:custGeom>
              <a:avLst/>
              <a:gdLst>
                <a:gd name="T0" fmla="*/ 0 w 614679"/>
                <a:gd name="T1" fmla="*/ 614181 w 614679"/>
                <a:gd name="T2" fmla="*/ 0 60000 65536"/>
                <a:gd name="T3" fmla="*/ 0 60000 65536"/>
                <a:gd name="T4" fmla="*/ 0 w 614679"/>
                <a:gd name="T5" fmla="*/ 614679 w 614679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4679">
                  <a:moveTo>
                    <a:pt x="0" y="0"/>
                  </a:moveTo>
                  <a:lnTo>
                    <a:pt x="614171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08" name="object 139"/>
            <p:cNvSpPr>
              <a:spLocks noChangeArrowheads="1"/>
            </p:cNvSpPr>
            <p:nvPr/>
          </p:nvSpPr>
          <p:spPr bwMode="auto">
            <a:xfrm>
              <a:off x="8128893" y="3658870"/>
              <a:ext cx="615950" cy="0"/>
            </a:xfrm>
            <a:custGeom>
              <a:avLst/>
              <a:gdLst>
                <a:gd name="T0" fmla="*/ 0 w 615950"/>
                <a:gd name="T1" fmla="*/ 615695 w 615950"/>
                <a:gd name="T2" fmla="*/ 0 60000 65536"/>
                <a:gd name="T3" fmla="*/ 0 60000 65536"/>
                <a:gd name="T4" fmla="*/ 0 w 615950"/>
                <a:gd name="T5" fmla="*/ 615950 w 61595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615950">
                  <a:moveTo>
                    <a:pt x="0" y="0"/>
                  </a:moveTo>
                  <a:lnTo>
                    <a:pt x="615695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09" name="object 140"/>
            <p:cNvSpPr>
              <a:spLocks noChangeArrowheads="1"/>
            </p:cNvSpPr>
            <p:nvPr/>
          </p:nvSpPr>
          <p:spPr bwMode="auto">
            <a:xfrm>
              <a:off x="8749162" y="2423668"/>
              <a:ext cx="0" cy="1245870"/>
            </a:xfrm>
            <a:custGeom>
              <a:avLst/>
              <a:gdLst>
                <a:gd name="T0" fmla="*/ 0 h 1245870"/>
                <a:gd name="T1" fmla="*/ 1245869 h 1245870"/>
                <a:gd name="T2" fmla="*/ 0 60000 65536"/>
                <a:gd name="T3" fmla="*/ 0 60000 65536"/>
                <a:gd name="T4" fmla="*/ 0 h 1245870"/>
                <a:gd name="T5" fmla="*/ 1245870 h 1245870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245870">
                  <a:moveTo>
                    <a:pt x="0" y="0"/>
                  </a:moveTo>
                  <a:lnTo>
                    <a:pt x="0" y="1245869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10" name="object 141"/>
            <p:cNvSpPr>
              <a:spLocks noChangeArrowheads="1"/>
            </p:cNvSpPr>
            <p:nvPr/>
          </p:nvSpPr>
          <p:spPr bwMode="auto">
            <a:xfrm>
              <a:off x="8744590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11" name="object 142"/>
            <p:cNvSpPr>
              <a:spLocks noChangeArrowheads="1"/>
            </p:cNvSpPr>
            <p:nvPr/>
          </p:nvSpPr>
          <p:spPr bwMode="auto">
            <a:xfrm>
              <a:off x="8744590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12" name="object 143"/>
            <p:cNvSpPr>
              <a:spLocks noChangeArrowheads="1"/>
            </p:cNvSpPr>
            <p:nvPr/>
          </p:nvSpPr>
          <p:spPr bwMode="auto">
            <a:xfrm>
              <a:off x="8753733" y="3664967"/>
              <a:ext cx="774700" cy="0"/>
            </a:xfrm>
            <a:custGeom>
              <a:avLst/>
              <a:gdLst>
                <a:gd name="T0" fmla="*/ 0 w 774700"/>
                <a:gd name="T1" fmla="*/ 774191 w 774700"/>
                <a:gd name="T2" fmla="*/ 0 60000 65536"/>
                <a:gd name="T3" fmla="*/ 0 60000 65536"/>
                <a:gd name="T4" fmla="*/ 0 w 774700"/>
                <a:gd name="T5" fmla="*/ 774700 w 7747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74700">
                  <a:moveTo>
                    <a:pt x="0" y="0"/>
                  </a:moveTo>
                  <a:lnTo>
                    <a:pt x="774191" y="0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13" name="object 144"/>
            <p:cNvSpPr>
              <a:spLocks noChangeArrowheads="1"/>
            </p:cNvSpPr>
            <p:nvPr/>
          </p:nvSpPr>
          <p:spPr bwMode="auto">
            <a:xfrm>
              <a:off x="8753733" y="3658870"/>
              <a:ext cx="774700" cy="0"/>
            </a:xfrm>
            <a:custGeom>
              <a:avLst/>
              <a:gdLst>
                <a:gd name="T0" fmla="*/ 0 w 774700"/>
                <a:gd name="T1" fmla="*/ 774191 w 774700"/>
                <a:gd name="T2" fmla="*/ 0 60000 65536"/>
                <a:gd name="T3" fmla="*/ 0 60000 65536"/>
                <a:gd name="T4" fmla="*/ 0 w 774700"/>
                <a:gd name="T5" fmla="*/ 774700 w 7747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774700">
                  <a:moveTo>
                    <a:pt x="0" y="0"/>
                  </a:moveTo>
                  <a:lnTo>
                    <a:pt x="774191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14" name="object 145"/>
            <p:cNvSpPr>
              <a:spLocks noChangeArrowheads="1"/>
            </p:cNvSpPr>
            <p:nvPr/>
          </p:nvSpPr>
          <p:spPr bwMode="auto">
            <a:xfrm>
              <a:off x="9532497" y="2424430"/>
              <a:ext cx="0" cy="1245235"/>
            </a:xfrm>
            <a:custGeom>
              <a:avLst/>
              <a:gdLst>
                <a:gd name="T0" fmla="*/ 0 h 1245235"/>
                <a:gd name="T1" fmla="*/ 1245107 h 1245235"/>
                <a:gd name="T2" fmla="*/ 0 60000 65536"/>
                <a:gd name="T3" fmla="*/ 0 60000 65536"/>
                <a:gd name="T4" fmla="*/ 0 h 1245235"/>
                <a:gd name="T5" fmla="*/ 1245235 h 124523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1245235">
                  <a:moveTo>
                    <a:pt x="0" y="0"/>
                  </a:moveTo>
                  <a:lnTo>
                    <a:pt x="0" y="1245107"/>
                  </a:lnTo>
                </a:path>
              </a:pathLst>
            </a:custGeom>
            <a:noFill/>
            <a:ln w="9143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15" name="object 146"/>
            <p:cNvSpPr>
              <a:spLocks noChangeArrowheads="1"/>
            </p:cNvSpPr>
            <p:nvPr/>
          </p:nvSpPr>
          <p:spPr bwMode="auto">
            <a:xfrm>
              <a:off x="9527926" y="2877058"/>
              <a:ext cx="0" cy="782320"/>
            </a:xfrm>
            <a:custGeom>
              <a:avLst/>
              <a:gdLst>
                <a:gd name="T0" fmla="*/ 0 h 782319"/>
                <a:gd name="T1" fmla="*/ 781821 h 782319"/>
                <a:gd name="T2" fmla="*/ 0 60000 65536"/>
                <a:gd name="T3" fmla="*/ 0 60000 65536"/>
                <a:gd name="T4" fmla="*/ 0 h 782319"/>
                <a:gd name="T5" fmla="*/ 782319 h 782319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782319">
                  <a:moveTo>
                    <a:pt x="0" y="0"/>
                  </a:moveTo>
                  <a:lnTo>
                    <a:pt x="0" y="7818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16" name="object 147"/>
            <p:cNvSpPr>
              <a:spLocks noChangeArrowheads="1"/>
            </p:cNvSpPr>
            <p:nvPr/>
          </p:nvSpPr>
          <p:spPr bwMode="auto">
            <a:xfrm>
              <a:off x="9527926" y="365887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17" name="object 148"/>
            <p:cNvSpPr>
              <a:spLocks noChangeArrowheads="1"/>
            </p:cNvSpPr>
            <p:nvPr/>
          </p:nvSpPr>
          <p:spPr bwMode="auto">
            <a:xfrm>
              <a:off x="9527926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18" name="object 149"/>
            <p:cNvSpPr>
              <a:spLocks noChangeArrowheads="1"/>
            </p:cNvSpPr>
            <p:nvPr/>
          </p:nvSpPr>
          <p:spPr bwMode="auto">
            <a:xfrm>
              <a:off x="9527926" y="3658870"/>
              <a:ext cx="9525" cy="0"/>
            </a:xfrm>
            <a:custGeom>
              <a:avLst/>
              <a:gdLst>
                <a:gd name="T0" fmla="*/ 0 w 9525"/>
                <a:gd name="T1" fmla="*/ 9143 w 9525"/>
                <a:gd name="T2" fmla="*/ 0 60000 65536"/>
                <a:gd name="T3" fmla="*/ 0 60000 65536"/>
                <a:gd name="T4" fmla="*/ 0 w 9525"/>
                <a:gd name="T5" fmla="*/ 9525 w 9525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525">
                  <a:moveTo>
                    <a:pt x="0" y="0"/>
                  </a:moveTo>
                  <a:lnTo>
                    <a:pt x="914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19" name="object 150"/>
            <p:cNvSpPr>
              <a:spLocks noChangeArrowheads="1"/>
            </p:cNvSpPr>
            <p:nvPr/>
          </p:nvSpPr>
          <p:spPr bwMode="auto">
            <a:xfrm>
              <a:off x="9527926" y="3658870"/>
              <a:ext cx="0" cy="9525"/>
            </a:xfrm>
            <a:custGeom>
              <a:avLst/>
              <a:gdLst>
                <a:gd name="T0" fmla="*/ 0 h 9525"/>
                <a:gd name="T1" fmla="*/ 9143 h 9525"/>
                <a:gd name="T2" fmla="*/ 0 60000 65536"/>
                <a:gd name="T3" fmla="*/ 0 60000 65536"/>
                <a:gd name="T4" fmla="*/ 0 h 9525"/>
                <a:gd name="T5" fmla="*/ 9525 h 9525"/>
              </a:gdLst>
              <a:ahLst/>
              <a:cxnLst>
                <a:cxn ang="T2">
                  <a:pos x="0" y="T0"/>
                </a:cxn>
                <a:cxn ang="T3">
                  <a:pos x="0" y="T1"/>
                </a:cxn>
              </a:cxnLst>
              <a:rect l="0" t="T4" r="0" b="T5"/>
              <a:pathLst>
                <a:path h="9525">
                  <a:moveTo>
                    <a:pt x="0" y="0"/>
                  </a:moveTo>
                  <a:lnTo>
                    <a:pt x="0" y="9143"/>
                  </a:lnTo>
                </a:path>
              </a:pathLst>
            </a:cu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20" name="object 151"/>
            <p:cNvSpPr>
              <a:spLocks noChangeArrowheads="1"/>
            </p:cNvSpPr>
            <p:nvPr/>
          </p:nvSpPr>
          <p:spPr bwMode="auto">
            <a:xfrm>
              <a:off x="3733677" y="2412239"/>
              <a:ext cx="1245235" cy="1245235"/>
            </a:xfrm>
            <a:custGeom>
              <a:avLst/>
              <a:gdLst>
                <a:gd name="T0" fmla="*/ 1245107 w 1245235"/>
                <a:gd name="T1" fmla="*/ 1245107 h 1245235"/>
                <a:gd name="T2" fmla="*/ 1245107 w 1245235"/>
                <a:gd name="T3" fmla="*/ 0 h 1245235"/>
                <a:gd name="T4" fmla="*/ 0 w 1245235"/>
                <a:gd name="T5" fmla="*/ 0 h 1245235"/>
                <a:gd name="T6" fmla="*/ 0 w 1245235"/>
                <a:gd name="T7" fmla="*/ 1245107 h 1245235"/>
                <a:gd name="T8" fmla="*/ 12191 w 1245235"/>
                <a:gd name="T9" fmla="*/ 1245107 h 1245235"/>
                <a:gd name="T10" fmla="*/ 12191 w 1245235"/>
                <a:gd name="T11" fmla="*/ 25907 h 1245235"/>
                <a:gd name="T12" fmla="*/ 25907 w 1245235"/>
                <a:gd name="T13" fmla="*/ 12191 h 1245235"/>
                <a:gd name="T14" fmla="*/ 25907 w 1245235"/>
                <a:gd name="T15" fmla="*/ 25907 h 1245235"/>
                <a:gd name="T16" fmla="*/ 1219199 w 1245235"/>
                <a:gd name="T17" fmla="*/ 25907 h 1245235"/>
                <a:gd name="T18" fmla="*/ 1219199 w 1245235"/>
                <a:gd name="T19" fmla="*/ 12191 h 1245235"/>
                <a:gd name="T20" fmla="*/ 1231391 w 1245235"/>
                <a:gd name="T21" fmla="*/ 25907 h 1245235"/>
                <a:gd name="T22" fmla="*/ 1231391 w 1245235"/>
                <a:gd name="T23" fmla="*/ 1245107 h 1245235"/>
                <a:gd name="T24" fmla="*/ 1245107 w 1245235"/>
                <a:gd name="T25" fmla="*/ 1245107 h 1245235"/>
                <a:gd name="T26" fmla="*/ 25907 w 1245235"/>
                <a:gd name="T27" fmla="*/ 25907 h 1245235"/>
                <a:gd name="T28" fmla="*/ 25907 w 1245235"/>
                <a:gd name="T29" fmla="*/ 12191 h 1245235"/>
                <a:gd name="T30" fmla="*/ 12191 w 1245235"/>
                <a:gd name="T31" fmla="*/ 25907 h 1245235"/>
                <a:gd name="T32" fmla="*/ 25907 w 1245235"/>
                <a:gd name="T33" fmla="*/ 25907 h 1245235"/>
                <a:gd name="T34" fmla="*/ 25907 w 1245235"/>
                <a:gd name="T35" fmla="*/ 1219199 h 1245235"/>
                <a:gd name="T36" fmla="*/ 25907 w 1245235"/>
                <a:gd name="T37" fmla="*/ 25907 h 1245235"/>
                <a:gd name="T38" fmla="*/ 12191 w 1245235"/>
                <a:gd name="T39" fmla="*/ 25907 h 1245235"/>
                <a:gd name="T40" fmla="*/ 12191 w 1245235"/>
                <a:gd name="T41" fmla="*/ 1219199 h 1245235"/>
                <a:gd name="T42" fmla="*/ 25907 w 1245235"/>
                <a:gd name="T43" fmla="*/ 1219199 h 1245235"/>
                <a:gd name="T44" fmla="*/ 1231391 w 1245235"/>
                <a:gd name="T45" fmla="*/ 1219199 h 1245235"/>
                <a:gd name="T46" fmla="*/ 12191 w 1245235"/>
                <a:gd name="T47" fmla="*/ 1219199 h 1245235"/>
                <a:gd name="T48" fmla="*/ 25907 w 1245235"/>
                <a:gd name="T49" fmla="*/ 1231391 h 1245235"/>
                <a:gd name="T50" fmla="*/ 25907 w 1245235"/>
                <a:gd name="T51" fmla="*/ 1245107 h 1245235"/>
                <a:gd name="T52" fmla="*/ 1219199 w 1245235"/>
                <a:gd name="T53" fmla="*/ 1245107 h 1245235"/>
                <a:gd name="T54" fmla="*/ 1219199 w 1245235"/>
                <a:gd name="T55" fmla="*/ 1231391 h 1245235"/>
                <a:gd name="T56" fmla="*/ 1231391 w 1245235"/>
                <a:gd name="T57" fmla="*/ 1219199 h 1245235"/>
                <a:gd name="T58" fmla="*/ 25907 w 1245235"/>
                <a:gd name="T59" fmla="*/ 1245107 h 1245235"/>
                <a:gd name="T60" fmla="*/ 25907 w 1245235"/>
                <a:gd name="T61" fmla="*/ 1231391 h 1245235"/>
                <a:gd name="T62" fmla="*/ 12191 w 1245235"/>
                <a:gd name="T63" fmla="*/ 1219199 h 1245235"/>
                <a:gd name="T64" fmla="*/ 12191 w 1245235"/>
                <a:gd name="T65" fmla="*/ 1245107 h 1245235"/>
                <a:gd name="T66" fmla="*/ 25907 w 1245235"/>
                <a:gd name="T67" fmla="*/ 1245107 h 1245235"/>
                <a:gd name="T68" fmla="*/ 1231391 w 1245235"/>
                <a:gd name="T69" fmla="*/ 25907 h 1245235"/>
                <a:gd name="T70" fmla="*/ 1219199 w 1245235"/>
                <a:gd name="T71" fmla="*/ 12191 h 1245235"/>
                <a:gd name="T72" fmla="*/ 1219199 w 1245235"/>
                <a:gd name="T73" fmla="*/ 25907 h 1245235"/>
                <a:gd name="T74" fmla="*/ 1231391 w 1245235"/>
                <a:gd name="T75" fmla="*/ 25907 h 1245235"/>
                <a:gd name="T76" fmla="*/ 1231391 w 1245235"/>
                <a:gd name="T77" fmla="*/ 1219199 h 1245235"/>
                <a:gd name="T78" fmla="*/ 1231391 w 1245235"/>
                <a:gd name="T79" fmla="*/ 25907 h 1245235"/>
                <a:gd name="T80" fmla="*/ 1219199 w 1245235"/>
                <a:gd name="T81" fmla="*/ 25907 h 1245235"/>
                <a:gd name="T82" fmla="*/ 1219199 w 1245235"/>
                <a:gd name="T83" fmla="*/ 1219199 h 1245235"/>
                <a:gd name="T84" fmla="*/ 1231391 w 1245235"/>
                <a:gd name="T85" fmla="*/ 1219199 h 1245235"/>
                <a:gd name="T86" fmla="*/ 1231391 w 1245235"/>
                <a:gd name="T87" fmla="*/ 1245107 h 1245235"/>
                <a:gd name="T88" fmla="*/ 1231391 w 1245235"/>
                <a:gd name="T89" fmla="*/ 1219199 h 1245235"/>
                <a:gd name="T90" fmla="*/ 1219199 w 1245235"/>
                <a:gd name="T91" fmla="*/ 1231391 h 1245235"/>
                <a:gd name="T92" fmla="*/ 1219199 w 1245235"/>
                <a:gd name="T93" fmla="*/ 1245107 h 1245235"/>
                <a:gd name="T94" fmla="*/ 1231391 w 1245235"/>
                <a:gd name="T95" fmla="*/ 1245107 h 124523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245235"/>
                <a:gd name="T145" fmla="*/ 0 h 1245235"/>
                <a:gd name="T146" fmla="*/ 1245235 w 1245235"/>
                <a:gd name="T147" fmla="*/ 1245235 h 124523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245235" h="1245235">
                  <a:moveTo>
                    <a:pt x="1245107" y="1245107"/>
                  </a:moveTo>
                  <a:lnTo>
                    <a:pt x="1245107" y="0"/>
                  </a:lnTo>
                  <a:lnTo>
                    <a:pt x="0" y="0"/>
                  </a:lnTo>
                  <a:lnTo>
                    <a:pt x="0" y="1245107"/>
                  </a:lnTo>
                  <a:lnTo>
                    <a:pt x="12191" y="1245107"/>
                  </a:lnTo>
                  <a:lnTo>
                    <a:pt x="12191" y="25907"/>
                  </a:lnTo>
                  <a:lnTo>
                    <a:pt x="25907" y="12191"/>
                  </a:lnTo>
                  <a:lnTo>
                    <a:pt x="25907" y="25907"/>
                  </a:lnTo>
                  <a:lnTo>
                    <a:pt x="1219199" y="25907"/>
                  </a:lnTo>
                  <a:lnTo>
                    <a:pt x="1219199" y="12191"/>
                  </a:lnTo>
                  <a:lnTo>
                    <a:pt x="1231391" y="25907"/>
                  </a:lnTo>
                  <a:lnTo>
                    <a:pt x="1231391" y="1245107"/>
                  </a:lnTo>
                  <a:lnTo>
                    <a:pt x="1245107" y="1245107"/>
                  </a:lnTo>
                  <a:close/>
                </a:path>
                <a:path w="1245235" h="1245235">
                  <a:moveTo>
                    <a:pt x="25907" y="25907"/>
                  </a:moveTo>
                  <a:lnTo>
                    <a:pt x="25907" y="12191"/>
                  </a:lnTo>
                  <a:lnTo>
                    <a:pt x="12191" y="25907"/>
                  </a:lnTo>
                  <a:lnTo>
                    <a:pt x="25907" y="25907"/>
                  </a:lnTo>
                  <a:close/>
                </a:path>
                <a:path w="1245235" h="1245235">
                  <a:moveTo>
                    <a:pt x="25907" y="1219199"/>
                  </a:moveTo>
                  <a:lnTo>
                    <a:pt x="25907" y="25907"/>
                  </a:lnTo>
                  <a:lnTo>
                    <a:pt x="12191" y="25907"/>
                  </a:lnTo>
                  <a:lnTo>
                    <a:pt x="12191" y="1219199"/>
                  </a:lnTo>
                  <a:lnTo>
                    <a:pt x="25907" y="1219199"/>
                  </a:lnTo>
                  <a:close/>
                </a:path>
                <a:path w="1245235" h="1245235">
                  <a:moveTo>
                    <a:pt x="1231391" y="1219199"/>
                  </a:moveTo>
                  <a:lnTo>
                    <a:pt x="12191" y="1219199"/>
                  </a:lnTo>
                  <a:lnTo>
                    <a:pt x="25907" y="1231391"/>
                  </a:lnTo>
                  <a:lnTo>
                    <a:pt x="25907" y="1245107"/>
                  </a:lnTo>
                  <a:lnTo>
                    <a:pt x="1219199" y="1245107"/>
                  </a:lnTo>
                  <a:lnTo>
                    <a:pt x="1219199" y="1231391"/>
                  </a:lnTo>
                  <a:lnTo>
                    <a:pt x="1231391" y="1219199"/>
                  </a:lnTo>
                  <a:close/>
                </a:path>
                <a:path w="1245235" h="1245235">
                  <a:moveTo>
                    <a:pt x="25907" y="1245107"/>
                  </a:moveTo>
                  <a:lnTo>
                    <a:pt x="25907" y="1231391"/>
                  </a:lnTo>
                  <a:lnTo>
                    <a:pt x="12191" y="1219199"/>
                  </a:lnTo>
                  <a:lnTo>
                    <a:pt x="12191" y="1245107"/>
                  </a:lnTo>
                  <a:lnTo>
                    <a:pt x="25907" y="1245107"/>
                  </a:lnTo>
                  <a:close/>
                </a:path>
                <a:path w="1245235" h="1245235">
                  <a:moveTo>
                    <a:pt x="1231391" y="25907"/>
                  </a:moveTo>
                  <a:lnTo>
                    <a:pt x="1219199" y="12191"/>
                  </a:lnTo>
                  <a:lnTo>
                    <a:pt x="1219199" y="25907"/>
                  </a:lnTo>
                  <a:lnTo>
                    <a:pt x="1231391" y="25907"/>
                  </a:lnTo>
                  <a:close/>
                </a:path>
                <a:path w="1245235" h="1245235">
                  <a:moveTo>
                    <a:pt x="1231391" y="1219199"/>
                  </a:moveTo>
                  <a:lnTo>
                    <a:pt x="1231391" y="25907"/>
                  </a:lnTo>
                  <a:lnTo>
                    <a:pt x="1219199" y="25907"/>
                  </a:lnTo>
                  <a:lnTo>
                    <a:pt x="1219199" y="1219199"/>
                  </a:lnTo>
                  <a:lnTo>
                    <a:pt x="1231391" y="1219199"/>
                  </a:lnTo>
                  <a:close/>
                </a:path>
                <a:path w="1245235" h="1245235">
                  <a:moveTo>
                    <a:pt x="1231391" y="1245107"/>
                  </a:moveTo>
                  <a:lnTo>
                    <a:pt x="1231391" y="1219199"/>
                  </a:lnTo>
                  <a:lnTo>
                    <a:pt x="1219199" y="1231391"/>
                  </a:lnTo>
                  <a:lnTo>
                    <a:pt x="1219199" y="1245107"/>
                  </a:lnTo>
                  <a:lnTo>
                    <a:pt x="1231391" y="124510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21" name="object 152"/>
            <p:cNvSpPr>
              <a:spLocks noChangeArrowheads="1"/>
            </p:cNvSpPr>
            <p:nvPr/>
          </p:nvSpPr>
          <p:spPr bwMode="auto">
            <a:xfrm>
              <a:off x="4952877" y="2412239"/>
              <a:ext cx="3759835" cy="1245235"/>
            </a:xfrm>
            <a:custGeom>
              <a:avLst/>
              <a:gdLst>
                <a:gd name="T0" fmla="*/ 3759717 w 3759834"/>
                <a:gd name="T1" fmla="*/ 1245107 h 1245235"/>
                <a:gd name="T2" fmla="*/ 3759717 w 3759834"/>
                <a:gd name="T3" fmla="*/ 0 h 1245235"/>
                <a:gd name="T4" fmla="*/ 0 w 3759834"/>
                <a:gd name="T5" fmla="*/ 0 h 1245235"/>
                <a:gd name="T6" fmla="*/ 0 w 3759834"/>
                <a:gd name="T7" fmla="*/ 1245107 h 1245235"/>
                <a:gd name="T8" fmla="*/ 12191 w 3759834"/>
                <a:gd name="T9" fmla="*/ 1245107 h 1245235"/>
                <a:gd name="T10" fmla="*/ 12191 w 3759834"/>
                <a:gd name="T11" fmla="*/ 25907 h 1245235"/>
                <a:gd name="T12" fmla="*/ 25907 w 3759834"/>
                <a:gd name="T13" fmla="*/ 12191 h 1245235"/>
                <a:gd name="T14" fmla="*/ 25907 w 3759834"/>
                <a:gd name="T15" fmla="*/ 25907 h 1245235"/>
                <a:gd name="T16" fmla="*/ 3733809 w 3759834"/>
                <a:gd name="T17" fmla="*/ 25907 h 1245235"/>
                <a:gd name="T18" fmla="*/ 3733809 w 3759834"/>
                <a:gd name="T19" fmla="*/ 12191 h 1245235"/>
                <a:gd name="T20" fmla="*/ 3746001 w 3759834"/>
                <a:gd name="T21" fmla="*/ 25907 h 1245235"/>
                <a:gd name="T22" fmla="*/ 3746001 w 3759834"/>
                <a:gd name="T23" fmla="*/ 1245107 h 1245235"/>
                <a:gd name="T24" fmla="*/ 3759717 w 3759834"/>
                <a:gd name="T25" fmla="*/ 1245107 h 1245235"/>
                <a:gd name="T26" fmla="*/ 25907 w 3759834"/>
                <a:gd name="T27" fmla="*/ 25907 h 1245235"/>
                <a:gd name="T28" fmla="*/ 25907 w 3759834"/>
                <a:gd name="T29" fmla="*/ 12191 h 1245235"/>
                <a:gd name="T30" fmla="*/ 12191 w 3759834"/>
                <a:gd name="T31" fmla="*/ 25907 h 1245235"/>
                <a:gd name="T32" fmla="*/ 25907 w 3759834"/>
                <a:gd name="T33" fmla="*/ 25907 h 1245235"/>
                <a:gd name="T34" fmla="*/ 25907 w 3759834"/>
                <a:gd name="T35" fmla="*/ 1219199 h 1245235"/>
                <a:gd name="T36" fmla="*/ 25907 w 3759834"/>
                <a:gd name="T37" fmla="*/ 25907 h 1245235"/>
                <a:gd name="T38" fmla="*/ 12191 w 3759834"/>
                <a:gd name="T39" fmla="*/ 25907 h 1245235"/>
                <a:gd name="T40" fmla="*/ 12191 w 3759834"/>
                <a:gd name="T41" fmla="*/ 1219199 h 1245235"/>
                <a:gd name="T42" fmla="*/ 25907 w 3759834"/>
                <a:gd name="T43" fmla="*/ 1219199 h 1245235"/>
                <a:gd name="T44" fmla="*/ 3746001 w 3759834"/>
                <a:gd name="T45" fmla="*/ 1219199 h 1245235"/>
                <a:gd name="T46" fmla="*/ 12191 w 3759834"/>
                <a:gd name="T47" fmla="*/ 1219199 h 1245235"/>
                <a:gd name="T48" fmla="*/ 25907 w 3759834"/>
                <a:gd name="T49" fmla="*/ 1231391 h 1245235"/>
                <a:gd name="T50" fmla="*/ 25907 w 3759834"/>
                <a:gd name="T51" fmla="*/ 1245107 h 1245235"/>
                <a:gd name="T52" fmla="*/ 3733809 w 3759834"/>
                <a:gd name="T53" fmla="*/ 1245107 h 1245235"/>
                <a:gd name="T54" fmla="*/ 3733809 w 3759834"/>
                <a:gd name="T55" fmla="*/ 1231391 h 1245235"/>
                <a:gd name="T56" fmla="*/ 3746001 w 3759834"/>
                <a:gd name="T57" fmla="*/ 1219199 h 1245235"/>
                <a:gd name="T58" fmla="*/ 25907 w 3759834"/>
                <a:gd name="T59" fmla="*/ 1245107 h 1245235"/>
                <a:gd name="T60" fmla="*/ 25907 w 3759834"/>
                <a:gd name="T61" fmla="*/ 1231391 h 1245235"/>
                <a:gd name="T62" fmla="*/ 12191 w 3759834"/>
                <a:gd name="T63" fmla="*/ 1219199 h 1245235"/>
                <a:gd name="T64" fmla="*/ 12191 w 3759834"/>
                <a:gd name="T65" fmla="*/ 1245107 h 1245235"/>
                <a:gd name="T66" fmla="*/ 25907 w 3759834"/>
                <a:gd name="T67" fmla="*/ 1245107 h 1245235"/>
                <a:gd name="T68" fmla="*/ 3746001 w 3759834"/>
                <a:gd name="T69" fmla="*/ 25907 h 1245235"/>
                <a:gd name="T70" fmla="*/ 3733809 w 3759834"/>
                <a:gd name="T71" fmla="*/ 12191 h 1245235"/>
                <a:gd name="T72" fmla="*/ 3733809 w 3759834"/>
                <a:gd name="T73" fmla="*/ 25907 h 1245235"/>
                <a:gd name="T74" fmla="*/ 3746001 w 3759834"/>
                <a:gd name="T75" fmla="*/ 25907 h 1245235"/>
                <a:gd name="T76" fmla="*/ 3746001 w 3759834"/>
                <a:gd name="T77" fmla="*/ 1219199 h 1245235"/>
                <a:gd name="T78" fmla="*/ 3746001 w 3759834"/>
                <a:gd name="T79" fmla="*/ 25907 h 1245235"/>
                <a:gd name="T80" fmla="*/ 3733809 w 3759834"/>
                <a:gd name="T81" fmla="*/ 25907 h 1245235"/>
                <a:gd name="T82" fmla="*/ 3733809 w 3759834"/>
                <a:gd name="T83" fmla="*/ 1219199 h 1245235"/>
                <a:gd name="T84" fmla="*/ 3746001 w 3759834"/>
                <a:gd name="T85" fmla="*/ 1219199 h 1245235"/>
                <a:gd name="T86" fmla="*/ 3746001 w 3759834"/>
                <a:gd name="T87" fmla="*/ 1245107 h 1245235"/>
                <a:gd name="T88" fmla="*/ 3746001 w 3759834"/>
                <a:gd name="T89" fmla="*/ 1219199 h 1245235"/>
                <a:gd name="T90" fmla="*/ 3733809 w 3759834"/>
                <a:gd name="T91" fmla="*/ 1231391 h 1245235"/>
                <a:gd name="T92" fmla="*/ 3733809 w 3759834"/>
                <a:gd name="T93" fmla="*/ 1245107 h 1245235"/>
                <a:gd name="T94" fmla="*/ 3746001 w 3759834"/>
                <a:gd name="T95" fmla="*/ 1245107 h 124523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759834"/>
                <a:gd name="T145" fmla="*/ 0 h 1245235"/>
                <a:gd name="T146" fmla="*/ 3759834 w 3759834"/>
                <a:gd name="T147" fmla="*/ 1245235 h 1245235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759834" h="1245235">
                  <a:moveTo>
                    <a:pt x="3759707" y="1245107"/>
                  </a:moveTo>
                  <a:lnTo>
                    <a:pt x="3759707" y="0"/>
                  </a:lnTo>
                  <a:lnTo>
                    <a:pt x="0" y="0"/>
                  </a:lnTo>
                  <a:lnTo>
                    <a:pt x="0" y="1245107"/>
                  </a:lnTo>
                  <a:lnTo>
                    <a:pt x="12191" y="1245107"/>
                  </a:lnTo>
                  <a:lnTo>
                    <a:pt x="12191" y="25907"/>
                  </a:lnTo>
                  <a:lnTo>
                    <a:pt x="25907" y="12191"/>
                  </a:lnTo>
                  <a:lnTo>
                    <a:pt x="25907" y="25907"/>
                  </a:lnTo>
                  <a:lnTo>
                    <a:pt x="3733799" y="25907"/>
                  </a:lnTo>
                  <a:lnTo>
                    <a:pt x="3733799" y="12191"/>
                  </a:lnTo>
                  <a:lnTo>
                    <a:pt x="3745991" y="25907"/>
                  </a:lnTo>
                  <a:lnTo>
                    <a:pt x="3745991" y="1245107"/>
                  </a:lnTo>
                  <a:lnTo>
                    <a:pt x="3759707" y="1245107"/>
                  </a:lnTo>
                  <a:close/>
                </a:path>
                <a:path w="3759834" h="1245235">
                  <a:moveTo>
                    <a:pt x="25907" y="25907"/>
                  </a:moveTo>
                  <a:lnTo>
                    <a:pt x="25907" y="12191"/>
                  </a:lnTo>
                  <a:lnTo>
                    <a:pt x="12191" y="25907"/>
                  </a:lnTo>
                  <a:lnTo>
                    <a:pt x="25907" y="25907"/>
                  </a:lnTo>
                  <a:close/>
                </a:path>
                <a:path w="3759834" h="1245235">
                  <a:moveTo>
                    <a:pt x="25907" y="1219199"/>
                  </a:moveTo>
                  <a:lnTo>
                    <a:pt x="25907" y="25907"/>
                  </a:lnTo>
                  <a:lnTo>
                    <a:pt x="12191" y="25907"/>
                  </a:lnTo>
                  <a:lnTo>
                    <a:pt x="12191" y="1219199"/>
                  </a:lnTo>
                  <a:lnTo>
                    <a:pt x="25907" y="1219199"/>
                  </a:lnTo>
                  <a:close/>
                </a:path>
                <a:path w="3759834" h="1245235">
                  <a:moveTo>
                    <a:pt x="3745991" y="1219199"/>
                  </a:moveTo>
                  <a:lnTo>
                    <a:pt x="12191" y="1219199"/>
                  </a:lnTo>
                  <a:lnTo>
                    <a:pt x="25907" y="1231391"/>
                  </a:lnTo>
                  <a:lnTo>
                    <a:pt x="25907" y="1245107"/>
                  </a:lnTo>
                  <a:lnTo>
                    <a:pt x="3733799" y="1245107"/>
                  </a:lnTo>
                  <a:lnTo>
                    <a:pt x="3733799" y="1231391"/>
                  </a:lnTo>
                  <a:lnTo>
                    <a:pt x="3745991" y="1219199"/>
                  </a:lnTo>
                  <a:close/>
                </a:path>
                <a:path w="3759834" h="1245235">
                  <a:moveTo>
                    <a:pt x="25907" y="1245107"/>
                  </a:moveTo>
                  <a:lnTo>
                    <a:pt x="25907" y="1231391"/>
                  </a:lnTo>
                  <a:lnTo>
                    <a:pt x="12191" y="1219199"/>
                  </a:lnTo>
                  <a:lnTo>
                    <a:pt x="12191" y="1245107"/>
                  </a:lnTo>
                  <a:lnTo>
                    <a:pt x="25907" y="1245107"/>
                  </a:lnTo>
                  <a:close/>
                </a:path>
                <a:path w="3759834" h="1245235">
                  <a:moveTo>
                    <a:pt x="3745991" y="25907"/>
                  </a:moveTo>
                  <a:lnTo>
                    <a:pt x="3733799" y="12191"/>
                  </a:lnTo>
                  <a:lnTo>
                    <a:pt x="3733799" y="25907"/>
                  </a:lnTo>
                  <a:lnTo>
                    <a:pt x="3745991" y="25907"/>
                  </a:lnTo>
                  <a:close/>
                </a:path>
                <a:path w="3759834" h="1245235">
                  <a:moveTo>
                    <a:pt x="3745991" y="1219199"/>
                  </a:moveTo>
                  <a:lnTo>
                    <a:pt x="3745991" y="25907"/>
                  </a:lnTo>
                  <a:lnTo>
                    <a:pt x="3733799" y="25907"/>
                  </a:lnTo>
                  <a:lnTo>
                    <a:pt x="3733799" y="1219199"/>
                  </a:lnTo>
                  <a:lnTo>
                    <a:pt x="3745991" y="1219199"/>
                  </a:lnTo>
                  <a:close/>
                </a:path>
                <a:path w="3759834" h="1245235">
                  <a:moveTo>
                    <a:pt x="3745991" y="1245107"/>
                  </a:moveTo>
                  <a:lnTo>
                    <a:pt x="3745991" y="1219199"/>
                  </a:lnTo>
                  <a:lnTo>
                    <a:pt x="3733799" y="1231391"/>
                  </a:lnTo>
                  <a:lnTo>
                    <a:pt x="3733799" y="1245107"/>
                  </a:lnTo>
                  <a:lnTo>
                    <a:pt x="3745991" y="124510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  <p:sp>
          <p:nvSpPr>
            <p:cNvPr id="62622" name="object 153"/>
            <p:cNvSpPr>
              <a:spLocks noChangeArrowheads="1"/>
            </p:cNvSpPr>
            <p:nvPr/>
          </p:nvSpPr>
          <p:spPr bwMode="auto">
            <a:xfrm>
              <a:off x="3822069" y="3491992"/>
              <a:ext cx="914400" cy="0"/>
            </a:xfrm>
            <a:custGeom>
              <a:avLst/>
              <a:gdLst>
                <a:gd name="T0" fmla="*/ 0 w 914400"/>
                <a:gd name="T1" fmla="*/ 914399 w 914400"/>
                <a:gd name="T2" fmla="*/ 0 60000 65536"/>
                <a:gd name="T3" fmla="*/ 0 60000 65536"/>
                <a:gd name="T4" fmla="*/ 0 w 914400"/>
                <a:gd name="T5" fmla="*/ 914400 w 914400"/>
              </a:gdLst>
              <a:ahLst/>
              <a:cxnLst>
                <a:cxn ang="T2">
                  <a:pos x="T0" y="0"/>
                </a:cxn>
                <a:cxn ang="T3">
                  <a:pos x="T1" y="0"/>
                </a:cxn>
              </a:cxnLst>
              <a:rect l="T4" t="0" r="T5" b="0"/>
              <a:pathLst>
                <a:path w="914400">
                  <a:moveTo>
                    <a:pt x="0" y="0"/>
                  </a:moveTo>
                  <a:lnTo>
                    <a:pt x="914399" y="0"/>
                  </a:lnTo>
                </a:path>
              </a:pathLst>
            </a:custGeom>
            <a:noFill/>
            <a:ln w="25907">
              <a:solidFill>
                <a:srgbClr val="9898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fr-FR"/>
            </a:p>
          </p:txBody>
        </p:sp>
      </p:grpSp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0" y="1557338"/>
            <a:ext cx="9144000" cy="2557462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67587" name="Rectangle 9"/>
          <p:cNvSpPr>
            <a:spLocks noGrp="1" noChangeArrowheads="1"/>
          </p:cNvSpPr>
          <p:nvPr>
            <p:ph type="ctrTitle" idx="4294967295"/>
          </p:nvPr>
        </p:nvSpPr>
        <p:spPr>
          <a:xfrm>
            <a:off x="603250" y="2349500"/>
            <a:ext cx="8001000" cy="1071563"/>
          </a:xfrm>
        </p:spPr>
        <p:txBody>
          <a:bodyPr/>
          <a:lstStyle/>
          <a:p>
            <a:pPr algn="ctr"/>
            <a:r>
              <a:rPr lang="fr-FR" sz="3200">
                <a:solidFill>
                  <a:srgbClr val="002060"/>
                </a:solidFill>
              </a:rPr>
              <a:t>Couche liaison de données</a:t>
            </a:r>
          </a:p>
        </p:txBody>
      </p:sp>
      <p:sp>
        <p:nvSpPr>
          <p:cNvPr id="67588" name="AutoShape 13" descr="Afficher l'image d'origine"/>
          <p:cNvSpPr>
            <a:spLocks noChangeAspect="1" noChangeArrowheads="1"/>
          </p:cNvSpPr>
          <p:nvPr/>
        </p:nvSpPr>
        <p:spPr bwMode="auto">
          <a:xfrm>
            <a:off x="15398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  <p:custDataLst>
      <p:tags r:id="rId1"/>
    </p:custDataLst>
  </p:cSld>
  <p:clrMapOvr>
    <a:masterClrMapping/>
  </p:clrMapOvr>
  <p:transition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Création d’une trame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42938" y="1081088"/>
            <a:ext cx="8120062" cy="1584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spcAft>
                <a:spcPts val="1200"/>
              </a:spcAft>
              <a:defRPr/>
            </a:pPr>
            <a:r>
              <a:rPr lang="fr-FR" dirty="0">
                <a:latin typeface="+mj-lt"/>
                <a:cs typeface="Arial" charset="0"/>
              </a:rPr>
              <a:t>La couche </a:t>
            </a:r>
            <a:r>
              <a:rPr lang="fr-FR" b="1" dirty="0">
                <a:latin typeface="+mj-lt"/>
                <a:cs typeface="Arial" charset="0"/>
              </a:rPr>
              <a:t>liaison de données </a:t>
            </a:r>
            <a:r>
              <a:rPr lang="fr-FR" dirty="0">
                <a:latin typeface="+mj-lt"/>
                <a:cs typeface="Arial" charset="0"/>
              </a:rPr>
              <a:t>prépare un paquet à être transporté sur le support local en l’encapsulant avec un en-tête et une queue de bande pour créer une trame.</a:t>
            </a:r>
          </a:p>
          <a:p>
            <a:pPr algn="just">
              <a:defRPr/>
            </a:pPr>
            <a:endParaRPr lang="fr-FR" sz="1800" dirty="0">
              <a:latin typeface="+mj-lt"/>
              <a:cs typeface="Arial" charset="0"/>
            </a:endParaRPr>
          </a:p>
        </p:txBody>
      </p:sp>
      <p:sp>
        <p:nvSpPr>
          <p:cNvPr id="69636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13" y="2571750"/>
            <a:ext cx="7405687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ZoneTexte 8"/>
          <p:cNvSpPr txBox="1">
            <a:spLocks noChangeArrowheads="1"/>
          </p:cNvSpPr>
          <p:nvPr/>
        </p:nvSpPr>
        <p:spPr bwMode="auto">
          <a:xfrm>
            <a:off x="6786563" y="2420860"/>
            <a:ext cx="2357437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fr-FR" sz="1400" b="1" dirty="0">
                <a:solidFill>
                  <a:srgbClr val="FF0000"/>
                </a:solidFill>
              </a:rPr>
              <a:t>Contient des informations de contrôle ajoutées à la fin de l’unité de données de protocole.</a:t>
            </a:r>
          </a:p>
        </p:txBody>
      </p:sp>
      <p:cxnSp>
        <p:nvCxnSpPr>
          <p:cNvPr id="69639" name="Connecteur droit avec flèche 10"/>
          <p:cNvCxnSpPr>
            <a:cxnSpLocks noChangeShapeType="1"/>
            <a:stCxn id="9" idx="0"/>
          </p:cNvCxnSpPr>
          <p:nvPr/>
        </p:nvCxnSpPr>
        <p:spPr bwMode="auto">
          <a:xfrm flipH="1" flipV="1">
            <a:off x="7643814" y="1492174"/>
            <a:ext cx="321468" cy="928686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9640" name="Connecteur droit avec flèche 12"/>
          <p:cNvCxnSpPr>
            <a:cxnSpLocks noChangeShapeType="1"/>
            <a:stCxn id="9" idx="0"/>
          </p:cNvCxnSpPr>
          <p:nvPr/>
        </p:nvCxnSpPr>
        <p:spPr bwMode="auto">
          <a:xfrm flipH="1" flipV="1">
            <a:off x="7786690" y="1777924"/>
            <a:ext cx="178592" cy="642936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cxnSp>
        <p:nvCxnSpPr>
          <p:cNvPr id="69641" name="Connecteur droit avec flèche 14"/>
          <p:cNvCxnSpPr>
            <a:cxnSpLocks noChangeShapeType="1"/>
          </p:cNvCxnSpPr>
          <p:nvPr/>
        </p:nvCxnSpPr>
        <p:spPr bwMode="auto">
          <a:xfrm rot="5400000">
            <a:off x="6607969" y="2821782"/>
            <a:ext cx="714375" cy="357187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28624" y="2635250"/>
            <a:ext cx="291920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fr-FR" sz="1400" b="1" dirty="0">
                <a:solidFill>
                  <a:srgbClr val="FF0000"/>
                </a:solidFill>
              </a:rPr>
              <a:t>Contient des informations de contrôle telles que l’adressage et est situé au début de l’unité de données de protocole.</a:t>
            </a:r>
          </a:p>
        </p:txBody>
      </p:sp>
      <p:sp>
        <p:nvSpPr>
          <p:cNvPr id="18" name="ZoneTexte 17"/>
          <p:cNvSpPr txBox="1">
            <a:spLocks noChangeArrowheads="1"/>
          </p:cNvSpPr>
          <p:nvPr/>
        </p:nvSpPr>
        <p:spPr bwMode="auto">
          <a:xfrm>
            <a:off x="3869075" y="3305175"/>
            <a:ext cx="2143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fr-FR" sz="1400" b="1" dirty="0">
                <a:solidFill>
                  <a:srgbClr val="FF0000"/>
                </a:solidFill>
              </a:rPr>
              <a:t>Le paquet de la couche réseau</a:t>
            </a:r>
          </a:p>
        </p:txBody>
      </p:sp>
      <p:pic>
        <p:nvPicPr>
          <p:cNvPr id="6964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Services offerts</a:t>
            </a:r>
          </a:p>
        </p:txBody>
      </p:sp>
      <p:sp>
        <p:nvSpPr>
          <p:cNvPr id="71683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71684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73113" y="1484313"/>
            <a:ext cx="8120062" cy="29702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3000"/>
              </a:spcBef>
              <a:defRPr/>
            </a:pPr>
            <a:r>
              <a:rPr lang="fr-FR" sz="2800" spc="-5" dirty="0">
                <a:latin typeface="Arial"/>
                <a:cs typeface="Arial"/>
              </a:rPr>
              <a:t>• Gestion (délimitation) de trames</a:t>
            </a:r>
          </a:p>
          <a:p>
            <a:pPr>
              <a:spcBef>
                <a:spcPts val="3000"/>
              </a:spcBef>
              <a:defRPr/>
            </a:pPr>
            <a:r>
              <a:rPr lang="fr-FR" sz="2800" spc="-5" dirty="0">
                <a:latin typeface="Arial"/>
                <a:cs typeface="Arial"/>
              </a:rPr>
              <a:t>• Contrôle (détection et correction) d’erreurs</a:t>
            </a:r>
          </a:p>
          <a:p>
            <a:pPr>
              <a:spcBef>
                <a:spcPts val="3000"/>
              </a:spcBef>
              <a:defRPr/>
            </a:pPr>
            <a:r>
              <a:rPr lang="fr-FR" sz="2800" spc="-5" dirty="0">
                <a:latin typeface="Arial"/>
                <a:cs typeface="Arial"/>
              </a:rPr>
              <a:t>• Contrôle de flux</a:t>
            </a:r>
          </a:p>
          <a:p>
            <a:pPr>
              <a:spcBef>
                <a:spcPts val="3000"/>
              </a:spcBef>
              <a:defRPr/>
            </a:pPr>
            <a:r>
              <a:rPr lang="fr-FR" sz="2800" spc="-5" dirty="0">
                <a:latin typeface="Arial"/>
                <a:cs typeface="Arial"/>
              </a:rPr>
              <a:t>• Contrôle d'accès à un canal partagé (MAC)</a:t>
            </a:r>
          </a:p>
        </p:txBody>
      </p:sp>
      <p:pic>
        <p:nvPicPr>
          <p:cNvPr id="7168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Délimitation des trames</a:t>
            </a:r>
          </a:p>
        </p:txBody>
      </p:sp>
      <p:sp>
        <p:nvSpPr>
          <p:cNvPr id="72707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72708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6725" y="1014413"/>
            <a:ext cx="8569325" cy="600164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177800">
              <a:defRPr/>
            </a:pPr>
            <a:r>
              <a:rPr lang="fr-FR" sz="2400" spc="-5" dirty="0">
                <a:solidFill>
                  <a:srgbClr val="FF0000"/>
                </a:solidFill>
                <a:latin typeface="Arial"/>
                <a:cs typeface="Arial"/>
              </a:rPr>
              <a:t>• </a:t>
            </a:r>
            <a:r>
              <a:rPr lang="fr-FR" sz="2400" b="1" u="sng" spc="-5" dirty="0">
                <a:solidFill>
                  <a:srgbClr val="FF0000"/>
                </a:solidFill>
                <a:latin typeface="Arial"/>
                <a:cs typeface="Arial"/>
              </a:rPr>
              <a:t>Problème:</a:t>
            </a:r>
          </a:p>
          <a:p>
            <a:pPr lvl="1">
              <a:spcBef>
                <a:spcPts val="600"/>
              </a:spcBef>
              <a:defRPr/>
            </a:pPr>
            <a:r>
              <a:rPr lang="fr-FR" dirty="0">
                <a:latin typeface="+mj-lt"/>
              </a:rPr>
              <a:t>Le récepteur doit savoir le </a:t>
            </a:r>
            <a:r>
              <a:rPr lang="fr-FR" b="1" dirty="0">
                <a:solidFill>
                  <a:srgbClr val="FF0000"/>
                </a:solidFill>
                <a:latin typeface="+mj-lt"/>
              </a:rPr>
              <a:t>début</a:t>
            </a:r>
            <a:r>
              <a:rPr lang="fr-FR" dirty="0">
                <a:latin typeface="+mj-lt"/>
              </a:rPr>
              <a:t> et la </a:t>
            </a:r>
            <a:r>
              <a:rPr lang="fr-FR" b="1" dirty="0">
                <a:solidFill>
                  <a:srgbClr val="FF0000"/>
                </a:solidFill>
                <a:latin typeface="+mj-lt"/>
              </a:rPr>
              <a:t>fin</a:t>
            </a:r>
            <a:r>
              <a:rPr lang="fr-FR" dirty="0">
                <a:latin typeface="+mj-lt"/>
              </a:rPr>
              <a:t> d’une trame.</a:t>
            </a:r>
          </a:p>
          <a:p>
            <a:pPr lvl="1">
              <a:defRPr/>
            </a:pPr>
            <a:r>
              <a:rPr lang="fr-FR" dirty="0">
                <a:latin typeface="+mj-lt"/>
              </a:rPr>
              <a:t>- Afin de reconstituer à partir des suites binaires les trames envoyées.</a:t>
            </a:r>
          </a:p>
          <a:p>
            <a:pPr indent="177800">
              <a:spcBef>
                <a:spcPts val="1800"/>
              </a:spcBef>
              <a:defRPr/>
            </a:pPr>
            <a:r>
              <a:rPr lang="fr-FR" sz="2400" spc="-5" dirty="0">
                <a:solidFill>
                  <a:srgbClr val="00B050"/>
                </a:solidFill>
                <a:latin typeface="Arial"/>
                <a:cs typeface="Arial"/>
              </a:rPr>
              <a:t>• </a:t>
            </a:r>
            <a:r>
              <a:rPr lang="fr-FR" sz="2400" b="1" u="sng" spc="-5" dirty="0">
                <a:solidFill>
                  <a:srgbClr val="00B050"/>
                </a:solidFill>
                <a:latin typeface="Arial"/>
                <a:cs typeface="Arial"/>
              </a:rPr>
              <a:t>Solution: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defRPr/>
            </a:pPr>
            <a:r>
              <a:rPr lang="fr-FR" dirty="0">
                <a:latin typeface="+mj-lt"/>
              </a:rPr>
              <a:t>Une trame doit commencer par un </a:t>
            </a:r>
            <a:r>
              <a:rPr lang="fr-FR" b="1" dirty="0">
                <a:solidFill>
                  <a:srgbClr val="FF0000"/>
                </a:solidFill>
                <a:latin typeface="+mj-lt"/>
              </a:rPr>
              <a:t>marqueur </a:t>
            </a:r>
            <a:r>
              <a:rPr lang="fr-FR" dirty="0">
                <a:latin typeface="+mj-lt"/>
              </a:rPr>
              <a:t>de début de trame et se terminer par un </a:t>
            </a:r>
            <a:r>
              <a:rPr lang="fr-FR" b="1" dirty="0">
                <a:solidFill>
                  <a:srgbClr val="FF0000"/>
                </a:solidFill>
                <a:latin typeface="+mj-lt"/>
              </a:rPr>
              <a:t>marqueur</a:t>
            </a:r>
            <a:r>
              <a:rPr lang="fr-FR" dirty="0">
                <a:latin typeface="+mj-lt"/>
              </a:rPr>
              <a:t> de fin de trame.</a:t>
            </a:r>
          </a:p>
          <a:p>
            <a:pPr>
              <a:spcBef>
                <a:spcPts val="600"/>
              </a:spcBef>
              <a:defRPr/>
            </a:pPr>
            <a:endParaRPr lang="fr-FR" dirty="0">
              <a:latin typeface="+mj-lt"/>
            </a:endParaRPr>
          </a:p>
          <a:p>
            <a:pPr marL="342900" indent="-165100">
              <a:lnSpc>
                <a:spcPct val="150000"/>
              </a:lnSpc>
              <a:spcBef>
                <a:spcPts val="0"/>
              </a:spcBef>
              <a:buFont typeface="Arial" pitchFamily="34" charset="0"/>
              <a:buChar char="•"/>
              <a:defRPr/>
            </a:pPr>
            <a:r>
              <a:rPr lang="fr-FR" sz="2400" b="1" u="sng" spc="-5" dirty="0">
                <a:solidFill>
                  <a:srgbClr val="0070C0"/>
                </a:solidFill>
                <a:latin typeface="Arial"/>
                <a:cs typeface="Arial"/>
              </a:rPr>
              <a:t>Il existe plusieurs méthodes :</a:t>
            </a:r>
          </a:p>
          <a:p>
            <a:pPr marL="450850" indent="-952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fr-FR" dirty="0">
                <a:latin typeface="+mj-lt"/>
              </a:rPr>
              <a:t>Compter les caractères</a:t>
            </a:r>
          </a:p>
          <a:p>
            <a:pPr marL="450850" indent="-9525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fr-FR" dirty="0">
                <a:latin typeface="+mj-lt"/>
              </a:rPr>
              <a:t>Utiliser des champs délimiteurs de trame</a:t>
            </a:r>
          </a:p>
          <a:p>
            <a:pPr marL="874712" indent="-3429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Ils se situent en début et en fin de trame</a:t>
            </a:r>
          </a:p>
          <a:p>
            <a:pPr marL="874712" indent="-34290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Des bits (ou caractères) de transparence sont nécessaires</a:t>
            </a:r>
          </a:p>
        </p:txBody>
      </p:sp>
      <p:pic>
        <p:nvPicPr>
          <p:cNvPr id="727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Délimitation des trames</a:t>
            </a:r>
          </a:p>
        </p:txBody>
      </p:sp>
      <p:sp>
        <p:nvSpPr>
          <p:cNvPr id="73731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73732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6725" y="981075"/>
            <a:ext cx="8569325" cy="5847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165100">
              <a:buFont typeface="Wingdings" pitchFamily="2" charset="2"/>
              <a:buChar char="§"/>
              <a:defRPr/>
            </a:pPr>
            <a:r>
              <a:rPr lang="fr-FR" sz="2400" spc="-5" dirty="0">
                <a:solidFill>
                  <a:srgbClr val="00B050"/>
                </a:solidFill>
                <a:latin typeface="Arial"/>
                <a:cs typeface="Arial"/>
              </a:rPr>
              <a:t>Compter les caractères:</a:t>
            </a:r>
          </a:p>
          <a:p>
            <a:pPr>
              <a:spcBef>
                <a:spcPts val="600"/>
              </a:spcBef>
              <a:defRPr/>
            </a:pPr>
            <a:r>
              <a:rPr lang="fr-FR" dirty="0">
                <a:latin typeface="+mj-lt"/>
              </a:rPr>
              <a:t>Le récepteur doit savoir le début et la fin d’une trame.</a:t>
            </a:r>
          </a:p>
          <a:p>
            <a:pPr marL="80010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On utilise un champ dans l'en-tête de la trame pour indiquer le nombre de caractères de la trame</a:t>
            </a:r>
          </a:p>
          <a:p>
            <a:pPr marL="80010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endParaRPr lang="fr-FR" dirty="0">
              <a:latin typeface="+mj-lt"/>
            </a:endParaRPr>
          </a:p>
          <a:p>
            <a:pPr marL="80010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endParaRPr lang="fr-FR" dirty="0">
              <a:latin typeface="+mj-lt"/>
            </a:endParaRPr>
          </a:p>
          <a:p>
            <a:pPr marL="800100" lvl="1" indent="-342900" algn="just">
              <a:spcBef>
                <a:spcPts val="1800"/>
              </a:spcBef>
              <a:buFont typeface="Wingdings" pitchFamily="2" charset="2"/>
              <a:buChar char="ü"/>
              <a:defRPr/>
            </a:pPr>
            <a:r>
              <a:rPr lang="fr-FR" u="sng" dirty="0">
                <a:solidFill>
                  <a:srgbClr val="FF0000"/>
                </a:solidFill>
                <a:latin typeface="+mj-lt"/>
              </a:rPr>
              <a:t>Problème</a:t>
            </a:r>
            <a:r>
              <a:rPr lang="fr-FR" dirty="0">
                <a:latin typeface="+mj-lt"/>
              </a:rPr>
              <a:t>: si la valeur du champ est modifiée au cours de la transmission</a:t>
            </a:r>
          </a:p>
          <a:p>
            <a:pPr marL="800100" lvl="1" indent="-342900" algn="just">
              <a:spcBef>
                <a:spcPts val="1800"/>
              </a:spcBef>
              <a:buFont typeface="Wingdings" pitchFamily="2" charset="2"/>
              <a:buChar char="ü"/>
              <a:defRPr/>
            </a:pPr>
            <a:endParaRPr lang="fr-FR" dirty="0">
              <a:latin typeface="+mj-lt"/>
            </a:endParaRPr>
          </a:p>
          <a:p>
            <a:pPr marL="800100" lvl="1" indent="-342900" algn="just">
              <a:spcBef>
                <a:spcPts val="1800"/>
              </a:spcBef>
              <a:buFont typeface="Wingdings" pitchFamily="2" charset="2"/>
              <a:buChar char="ü"/>
              <a:defRPr/>
            </a:pPr>
            <a:endParaRPr lang="fr-FR" dirty="0">
              <a:latin typeface="+mj-lt"/>
            </a:endParaRPr>
          </a:p>
          <a:p>
            <a:pPr marL="800100" lvl="1" indent="-342900" algn="just">
              <a:spcBef>
                <a:spcPts val="1800"/>
              </a:spcBef>
              <a:buFont typeface="Wingdings" pitchFamily="2" charset="2"/>
              <a:buChar char="ü"/>
              <a:defRPr/>
            </a:pPr>
            <a:endParaRPr lang="fr-FR" dirty="0">
              <a:latin typeface="+mj-lt"/>
            </a:endParaRPr>
          </a:p>
          <a:p>
            <a:pPr marL="800100" lvl="1" indent="-342900" algn="just">
              <a:spcBef>
                <a:spcPts val="1800"/>
              </a:spcBef>
              <a:buFont typeface="Wingdings" pitchFamily="2" charset="2"/>
              <a:buChar char="ü"/>
              <a:defRPr/>
            </a:pPr>
            <a:endParaRPr lang="fr-FR" dirty="0">
              <a:latin typeface="+mj-lt"/>
            </a:endParaRPr>
          </a:p>
          <a:p>
            <a:pPr marL="800100" lvl="1" indent="-342900" algn="just">
              <a:spcBef>
                <a:spcPts val="18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Méthode rarement utilisée seule</a:t>
            </a:r>
          </a:p>
        </p:txBody>
      </p:sp>
      <p:pic>
        <p:nvPicPr>
          <p:cNvPr id="7373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4097700"/>
            <a:ext cx="6484938" cy="235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517645"/>
            <a:ext cx="64293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6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Délimitation des trames</a:t>
            </a:r>
          </a:p>
        </p:txBody>
      </p:sp>
      <p:sp>
        <p:nvSpPr>
          <p:cNvPr id="74755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74756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6725" y="1047750"/>
            <a:ext cx="8569325" cy="5694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165100" algn="just">
              <a:buFont typeface="Wingdings" pitchFamily="2" charset="2"/>
              <a:buChar char="§"/>
              <a:defRPr/>
            </a:pPr>
            <a:r>
              <a:rPr lang="fr-FR" sz="2400" spc="-5" dirty="0">
                <a:solidFill>
                  <a:srgbClr val="00B050"/>
                </a:solidFill>
                <a:latin typeface="Arial"/>
                <a:cs typeface="Arial"/>
              </a:rPr>
              <a:t>Utiliser des délimiteurs</a:t>
            </a:r>
          </a:p>
          <a:p>
            <a:pPr marL="520700" indent="-16510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Un </a:t>
            </a:r>
            <a:r>
              <a:rPr lang="fr-FR" b="1" dirty="0">
                <a:latin typeface="+mj-lt"/>
              </a:rPr>
              <a:t>fanion</a:t>
            </a:r>
            <a:r>
              <a:rPr lang="fr-FR" dirty="0">
                <a:latin typeface="+mj-lt"/>
              </a:rPr>
              <a:t> (délimiteur) est placé :</a:t>
            </a:r>
          </a:p>
          <a:p>
            <a:pPr marL="812800" lvl="2" indent="-177800" algn="just">
              <a:defRPr/>
            </a:pPr>
            <a:r>
              <a:rPr lang="fr-FR" dirty="0">
                <a:latin typeface="+mj-lt"/>
              </a:rPr>
              <a:t>- au début de chaque trame</a:t>
            </a:r>
          </a:p>
          <a:p>
            <a:pPr marL="812800" lvl="2" indent="-177800" algn="just">
              <a:defRPr/>
            </a:pPr>
            <a:r>
              <a:rPr lang="fr-FR" dirty="0">
                <a:latin typeface="+mj-lt"/>
              </a:rPr>
              <a:t>- à la fin de chaque trame (en fait, au début de la suivante) Un fanion (flag) = séquence particulière de bits. </a:t>
            </a:r>
          </a:p>
          <a:p>
            <a:pPr marL="520700" indent="-165100" algn="just"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Des bits de transparence sont alors nécessaires pour qu’une séquence binaire dans la trame ne corresponde accidentellement au fanion.</a:t>
            </a:r>
          </a:p>
          <a:p>
            <a:pPr marL="520700" indent="-165100">
              <a:buFont typeface="Arial" pitchFamily="34" charset="0"/>
              <a:buChar char="•"/>
              <a:defRPr/>
            </a:pPr>
            <a:r>
              <a:rPr lang="fr-FR" dirty="0"/>
              <a:t> </a:t>
            </a:r>
            <a:r>
              <a:rPr lang="fr-FR" b="1" dirty="0"/>
              <a:t>Exemple</a:t>
            </a:r>
            <a:r>
              <a:rPr lang="fr-FR" dirty="0"/>
              <a:t> de </a:t>
            </a:r>
            <a:r>
              <a:rPr lang="fr-FR" dirty="0">
                <a:latin typeface="+mj-lt"/>
              </a:rPr>
              <a:t>Fanion : </a:t>
            </a:r>
            <a:r>
              <a:rPr lang="fr-FR" b="1" dirty="0">
                <a:solidFill>
                  <a:srgbClr val="0070C0"/>
                </a:solidFill>
                <a:latin typeface="+mj-lt"/>
              </a:rPr>
              <a:t>01111110</a:t>
            </a:r>
          </a:p>
          <a:p>
            <a:pPr marL="520700" indent="-165100" algn="just"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Bit de transparence :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 0 </a:t>
            </a:r>
            <a:r>
              <a:rPr lang="fr-FR" dirty="0">
                <a:latin typeface="+mj-lt"/>
              </a:rPr>
              <a:t>inséré après toute séquence de 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cinq 1 successifs</a:t>
            </a:r>
            <a:r>
              <a:rPr lang="fr-FR" dirty="0">
                <a:latin typeface="+mj-lt"/>
              </a:rPr>
              <a:t> dans la trame.</a:t>
            </a:r>
          </a:p>
          <a:p>
            <a:pPr marL="520700" indent="-165100" algn="just"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Les bits insérés à l’émission sont éliminés par l’interpréteur de réception.</a:t>
            </a:r>
          </a:p>
          <a:p>
            <a:pPr marL="520700" indent="-165100" algn="just"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Technique utilisée dans : HDLC, PPP.</a:t>
            </a:r>
          </a:p>
        </p:txBody>
      </p:sp>
      <p:pic>
        <p:nvPicPr>
          <p:cNvPr id="7475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Délimitation des trames</a:t>
            </a:r>
          </a:p>
        </p:txBody>
      </p:sp>
      <p:sp>
        <p:nvSpPr>
          <p:cNvPr id="75779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pic>
        <p:nvPicPr>
          <p:cNvPr id="7578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538" y="1412720"/>
            <a:ext cx="7284544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66725" y="1022350"/>
            <a:ext cx="8569325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165100" algn="just">
              <a:buFont typeface="Wingdings" pitchFamily="2" charset="2"/>
              <a:buChar char="§"/>
              <a:defRPr/>
            </a:pPr>
            <a:r>
              <a:rPr lang="fr-FR" sz="2400" spc="-5" dirty="0">
                <a:solidFill>
                  <a:srgbClr val="00B050"/>
                </a:solidFill>
                <a:latin typeface="Arial"/>
                <a:cs typeface="Arial"/>
              </a:rPr>
              <a:t>Utiliser des délimiteurs</a:t>
            </a:r>
          </a:p>
        </p:txBody>
      </p:sp>
      <p:sp>
        <p:nvSpPr>
          <p:cNvPr id="2" name="Rectangle 1"/>
          <p:cNvSpPr/>
          <p:nvPr/>
        </p:nvSpPr>
        <p:spPr>
          <a:xfrm>
            <a:off x="326230" y="5331208"/>
            <a:ext cx="80623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indent="-16510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b="1" dirty="0">
                <a:latin typeface="+mj-lt"/>
              </a:rPr>
              <a:t>Avantages</a:t>
            </a:r>
          </a:p>
          <a:p>
            <a:pPr marL="115570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permet toujours de retrouver la synchronisation</a:t>
            </a:r>
          </a:p>
          <a:p>
            <a:pPr marL="115570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permet l'envoi de trames de tailles quelconques</a:t>
            </a:r>
          </a:p>
          <a:p>
            <a:pPr marL="115570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technique la plus simple</a:t>
            </a:r>
          </a:p>
        </p:txBody>
      </p:sp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5" name="Rectangle 4"/>
          <p:cNvSpPr/>
          <p:nvPr/>
        </p:nvSpPr>
        <p:spPr>
          <a:xfrm>
            <a:off x="571500" y="1071563"/>
            <a:ext cx="7643813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fr-FR" sz="1800" b="1" dirty="0">
                <a:latin typeface="+mj-lt"/>
                <a:cs typeface="Arial" charset="0"/>
              </a:rPr>
              <a:t>Identification des conversations</a:t>
            </a:r>
          </a:p>
          <a:p>
            <a:pPr>
              <a:spcBef>
                <a:spcPts val="0"/>
              </a:spcBef>
              <a:defRPr/>
            </a:pPr>
            <a:r>
              <a:rPr lang="fr-FR" sz="1800" dirty="0">
                <a:latin typeface="+mj-lt"/>
                <a:cs typeface="Arial" charset="0"/>
              </a:rPr>
              <a:t>Les données des différentes applications sont dirigés vers l’applications</a:t>
            </a:r>
          </a:p>
          <a:p>
            <a:pPr>
              <a:spcBef>
                <a:spcPts val="0"/>
              </a:spcBef>
              <a:defRPr/>
            </a:pPr>
            <a:r>
              <a:rPr lang="fr-FR" sz="1800" dirty="0">
                <a:latin typeface="+mj-lt"/>
                <a:cs typeface="Arial" charset="0"/>
              </a:rPr>
              <a:t> adéquate car chaque application dispose d’un numéro de port unique</a:t>
            </a:r>
          </a:p>
        </p:txBody>
      </p:sp>
      <p:sp>
        <p:nvSpPr>
          <p:cNvPr id="20484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Objectifs de la couche transport</a:t>
            </a:r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2024063"/>
            <a:ext cx="7416800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77827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77828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7430" y="980660"/>
            <a:ext cx="8569190" cy="5248040"/>
          </a:xfrm>
          <a:prstGeom prst="rect">
            <a:avLst/>
          </a:prstGeom>
          <a:blipFill rotWithShape="1">
            <a:blip r:embed="rId4"/>
            <a:stretch>
              <a:fillRect t="-813" r="-783" b="-1045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</a:rPr>
              <a:t> </a:t>
            </a:r>
          </a:p>
        </p:txBody>
      </p:sp>
      <p:pic>
        <p:nvPicPr>
          <p:cNvPr id="7783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78851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78852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6725" y="920750"/>
            <a:ext cx="8569325" cy="57705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165100" algn="just">
              <a:buFont typeface="Wingdings" pitchFamily="2" charset="2"/>
              <a:buChar char="§"/>
              <a:defRPr/>
            </a:pPr>
            <a:r>
              <a:rPr lang="fr-FR" sz="2400" spc="-5" dirty="0">
                <a:solidFill>
                  <a:srgbClr val="00B050"/>
                </a:solidFill>
                <a:latin typeface="+mn-lt"/>
                <a:cs typeface="Arial"/>
              </a:rPr>
              <a:t>Contrôle d’erreurs</a:t>
            </a:r>
          </a:p>
          <a:p>
            <a:pPr marL="520700" indent="-16510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n-lt"/>
              </a:rPr>
              <a:t>3 phases : </a:t>
            </a:r>
          </a:p>
          <a:p>
            <a:pPr marL="812800" lvl="1" algn="just">
              <a:spcBef>
                <a:spcPts val="600"/>
              </a:spcBef>
              <a:defRPr/>
            </a:pPr>
            <a:r>
              <a:rPr lang="fr-FR" dirty="0">
                <a:latin typeface="+mn-lt"/>
              </a:rPr>
              <a:t>1. détecter une erreur</a:t>
            </a:r>
          </a:p>
          <a:p>
            <a:pPr marL="812800" lvl="1" algn="just">
              <a:spcBef>
                <a:spcPts val="600"/>
              </a:spcBef>
              <a:defRPr/>
            </a:pPr>
            <a:r>
              <a:rPr lang="fr-FR" dirty="0">
                <a:latin typeface="+mn-lt"/>
              </a:rPr>
              <a:t>2. localiser l’erreur dans la trame</a:t>
            </a:r>
          </a:p>
          <a:p>
            <a:pPr marL="812800" lvl="1" algn="just">
              <a:spcBef>
                <a:spcPts val="600"/>
              </a:spcBef>
              <a:defRPr/>
            </a:pPr>
            <a:r>
              <a:rPr lang="fr-FR" dirty="0">
                <a:latin typeface="+mn-lt"/>
              </a:rPr>
              <a:t>3. corriger l’erreur</a:t>
            </a:r>
          </a:p>
          <a:p>
            <a:pPr marL="520700" indent="-16510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n-lt"/>
              </a:rPr>
              <a:t>La protection peut s’appliquer à différents niveaux :</a:t>
            </a:r>
          </a:p>
          <a:p>
            <a:pPr marL="812800" lvl="1" algn="just">
              <a:spcBef>
                <a:spcPts val="600"/>
              </a:spcBef>
              <a:defRPr/>
            </a:pPr>
            <a:r>
              <a:rPr lang="fr-FR" dirty="0">
                <a:latin typeface="+mn-lt"/>
              </a:rPr>
              <a:t>1. Au niveau bit ou caractère (bit de parité)</a:t>
            </a:r>
          </a:p>
          <a:p>
            <a:pPr marL="812800" lvl="1" algn="just">
              <a:spcBef>
                <a:spcPts val="600"/>
              </a:spcBef>
              <a:defRPr/>
            </a:pPr>
            <a:r>
              <a:rPr lang="fr-FR" dirty="0">
                <a:latin typeface="+mn-lt"/>
              </a:rPr>
              <a:t>2. Au niveau d’une suite de bits : trame ou paquet, …</a:t>
            </a:r>
          </a:p>
          <a:p>
            <a:pPr marL="520700" indent="-16510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n-lt"/>
              </a:rPr>
              <a:t>Zone de contrôle d’erreurs est appelée parfois:</a:t>
            </a:r>
          </a:p>
          <a:p>
            <a:pPr marL="115570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n-lt"/>
              </a:rPr>
              <a:t>CRC </a:t>
            </a:r>
            <a:r>
              <a:rPr lang="fr-FR" dirty="0" err="1">
                <a:latin typeface="+mn-lt"/>
              </a:rPr>
              <a:t>Cyclic</a:t>
            </a:r>
            <a:r>
              <a:rPr lang="fr-FR" dirty="0">
                <a:latin typeface="+mn-lt"/>
              </a:rPr>
              <a:t> </a:t>
            </a:r>
            <a:r>
              <a:rPr lang="fr-FR" dirty="0" err="1">
                <a:latin typeface="+mn-lt"/>
              </a:rPr>
              <a:t>Redundancy</a:t>
            </a:r>
            <a:r>
              <a:rPr lang="fr-FR" dirty="0">
                <a:latin typeface="+mn-lt"/>
              </a:rPr>
              <a:t> Check</a:t>
            </a:r>
          </a:p>
          <a:p>
            <a:pPr marL="115570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n-lt"/>
              </a:rPr>
              <a:t>FCS Frame Check </a:t>
            </a:r>
            <a:r>
              <a:rPr lang="fr-FR" dirty="0" err="1">
                <a:latin typeface="+mn-lt"/>
              </a:rPr>
              <a:t>Sequence</a:t>
            </a:r>
            <a:endParaRPr lang="fr-FR" dirty="0">
              <a:latin typeface="+mn-lt"/>
            </a:endParaRPr>
          </a:p>
          <a:p>
            <a:pPr marL="531813" lvl="1" indent="-176213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n-lt"/>
              </a:rPr>
              <a:t>Deux stratégies possibles, La destination peut:</a:t>
            </a:r>
          </a:p>
          <a:p>
            <a:pPr marL="698500" lvl="1" indent="106363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n-lt"/>
              </a:rPr>
              <a:t> Détecter les erreurs, puis demander une retransmission </a:t>
            </a:r>
            <a:r>
              <a:rPr lang="fr-FR" dirty="0">
                <a:latin typeface="+mn-lt"/>
                <a:sym typeface="Wingdings" pitchFamily="2" charset="2"/>
              </a:rPr>
              <a:t></a:t>
            </a:r>
            <a:r>
              <a:rPr lang="fr-FR" dirty="0">
                <a:solidFill>
                  <a:srgbClr val="FF0000"/>
                </a:solidFill>
                <a:latin typeface="+mn-lt"/>
              </a:rPr>
              <a:t>code détecteurs d’erreurs</a:t>
            </a:r>
          </a:p>
          <a:p>
            <a:pPr marL="698500" lvl="1" indent="106363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n-lt"/>
              </a:rPr>
              <a:t>Détecter et corriger les erreurs </a:t>
            </a:r>
            <a:r>
              <a:rPr lang="fr-FR" dirty="0">
                <a:latin typeface="+mn-lt"/>
                <a:sym typeface="Wingdings" pitchFamily="2" charset="2"/>
              </a:rPr>
              <a:t> </a:t>
            </a:r>
            <a:r>
              <a:rPr lang="fr-FR" dirty="0">
                <a:solidFill>
                  <a:srgbClr val="FF0000"/>
                </a:solidFill>
                <a:latin typeface="+mn-lt"/>
              </a:rPr>
              <a:t>codes correcteurs d’erreur</a:t>
            </a:r>
          </a:p>
        </p:txBody>
      </p:sp>
      <p:pic>
        <p:nvPicPr>
          <p:cNvPr id="7885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79875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79876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6725" y="981075"/>
            <a:ext cx="8569325" cy="57705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165100" algn="just">
              <a:buFont typeface="Wingdings" pitchFamily="2" charset="2"/>
              <a:buChar char="§"/>
              <a:defRPr/>
            </a:pPr>
            <a:r>
              <a:rPr lang="fr-FR" sz="2400" spc="-5" dirty="0">
                <a:solidFill>
                  <a:srgbClr val="00B050"/>
                </a:solidFill>
                <a:latin typeface="Arial"/>
                <a:cs typeface="Arial"/>
              </a:rPr>
              <a:t>Codes détecteurs</a:t>
            </a:r>
            <a:endParaRPr lang="fr-FR" dirty="0">
              <a:latin typeface="+mj-lt"/>
            </a:endParaRPr>
          </a:p>
          <a:p>
            <a:pPr marL="531813" indent="-176213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Détection des erreurs et demande de retransmission des trames erronées.</a:t>
            </a:r>
          </a:p>
          <a:p>
            <a:pPr marL="520700" indent="-16510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Exemples :</a:t>
            </a:r>
          </a:p>
          <a:p>
            <a:pPr marL="115570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parité paire ou parité impaire</a:t>
            </a:r>
          </a:p>
          <a:p>
            <a:pPr marL="115570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numérotation de trames</a:t>
            </a:r>
          </a:p>
          <a:p>
            <a:pPr marL="115570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vérification de la longueur des trames</a:t>
            </a:r>
          </a:p>
          <a:p>
            <a:pPr marL="520700" indent="-16510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Parité longitudinale LRC (longitudinal </a:t>
            </a:r>
            <a:r>
              <a:rPr lang="fr-FR" dirty="0" err="1">
                <a:latin typeface="+mj-lt"/>
              </a:rPr>
              <a:t>Redundancy</a:t>
            </a:r>
            <a:r>
              <a:rPr lang="fr-FR" dirty="0">
                <a:latin typeface="+mj-lt"/>
              </a:rPr>
              <a:t> check) :</a:t>
            </a:r>
          </a:p>
          <a:p>
            <a:pPr marL="1160463" indent="-3556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Pour chaque caractère, on fait la somme des bits à “1” et on ajoute un bit de redondance de parité qui peut prendre la valeur “0” ou”1” selon le type de parité utilisé.</a:t>
            </a:r>
          </a:p>
          <a:p>
            <a:pPr marL="1160463" indent="-3556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Si le nombre total de bits à “1” (bit de parité inclus) est paire alors on à utilisé une parité paire, sinon on a utilisé une parité impaire.</a:t>
            </a:r>
          </a:p>
          <a:p>
            <a:pPr marL="520700" indent="-16510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On peut ajouter une Parité Verticale VRC (Vertical </a:t>
            </a:r>
            <a:r>
              <a:rPr lang="fr-FR" dirty="0" err="1">
                <a:latin typeface="+mj-lt"/>
              </a:rPr>
              <a:t>Redundancy</a:t>
            </a:r>
            <a:r>
              <a:rPr lang="fr-FR" dirty="0">
                <a:latin typeface="+mj-lt"/>
              </a:rPr>
              <a:t> check)</a:t>
            </a:r>
          </a:p>
        </p:txBody>
      </p:sp>
      <p:pic>
        <p:nvPicPr>
          <p:cNvPr id="7987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80899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090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6725" y="981075"/>
            <a:ext cx="8569325" cy="540147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165100" algn="just">
              <a:buFont typeface="Wingdings" pitchFamily="2" charset="2"/>
              <a:buChar char="§"/>
              <a:defRPr/>
            </a:pPr>
            <a:r>
              <a:rPr lang="fr-FR" sz="2400" spc="-5" dirty="0">
                <a:solidFill>
                  <a:srgbClr val="00B050"/>
                </a:solidFill>
                <a:latin typeface="Arial"/>
                <a:cs typeface="Arial"/>
              </a:rPr>
              <a:t>Codes détecteurs</a:t>
            </a:r>
            <a:endParaRPr lang="fr-FR" dirty="0">
              <a:latin typeface="+mj-lt"/>
            </a:endParaRPr>
          </a:p>
          <a:p>
            <a:pPr marL="520700" indent="-165100" algn="just">
              <a:spcBef>
                <a:spcPts val="1800"/>
              </a:spcBef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0070C0"/>
                </a:solidFill>
                <a:latin typeface="+mj-lt"/>
              </a:rPr>
              <a:t>Exemple: </a:t>
            </a:r>
            <a:r>
              <a:rPr lang="fr-FR" dirty="0">
                <a:latin typeface="+mj-lt"/>
              </a:rPr>
              <a:t>donnée initiale codée sur 7 bits (ASCII) : “0011010”</a:t>
            </a:r>
          </a:p>
          <a:p>
            <a:pPr marL="520700" indent="-165100" algn="just">
              <a:spcBef>
                <a:spcPts val="1800"/>
              </a:spcBef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FF0000"/>
                </a:solidFill>
                <a:latin typeface="+mj-lt"/>
              </a:rPr>
              <a:t>Parité paire </a:t>
            </a:r>
          </a:p>
          <a:p>
            <a:pPr marL="355600" algn="just">
              <a:spcBef>
                <a:spcPts val="1800"/>
              </a:spcBef>
              <a:defRPr/>
            </a:pPr>
            <a:r>
              <a:rPr lang="fr-FR" dirty="0">
                <a:latin typeface="+mj-lt"/>
              </a:rPr>
              <a:t>Si le nombre de 1 dans l’information est paire alors de bit de parité est égal à 0, si non 1 (</a:t>
            </a:r>
            <a:r>
              <a:rPr lang="fr-FR" dirty="0" err="1"/>
              <a:t>Xor</a:t>
            </a:r>
            <a:r>
              <a:rPr lang="fr-FR" dirty="0"/>
              <a:t> bit à bit)</a:t>
            </a:r>
            <a:r>
              <a:rPr lang="fr-FR" dirty="0">
                <a:latin typeface="+mj-lt"/>
              </a:rPr>
              <a:t>.  </a:t>
            </a:r>
          </a:p>
          <a:p>
            <a:pPr marL="355600" algn="just">
              <a:spcBef>
                <a:spcPts val="1800"/>
              </a:spcBef>
              <a:defRPr/>
            </a:pPr>
            <a:r>
              <a:rPr lang="fr-FR" dirty="0">
                <a:latin typeface="+mj-lt"/>
              </a:rPr>
              <a:t>  "0011010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1</a:t>
            </a:r>
            <a:r>
              <a:rPr lang="fr-FR" dirty="0">
                <a:latin typeface="+mj-lt"/>
              </a:rPr>
              <a:t>".</a:t>
            </a:r>
          </a:p>
          <a:p>
            <a:pPr marL="520700" indent="-165100" algn="just">
              <a:spcBef>
                <a:spcPts val="1800"/>
              </a:spcBef>
              <a:buFont typeface="Arial" pitchFamily="34" charset="0"/>
              <a:buChar char="•"/>
              <a:defRPr/>
            </a:pPr>
            <a:r>
              <a:rPr lang="fr-FR" b="1" dirty="0">
                <a:solidFill>
                  <a:srgbClr val="FF0000"/>
                </a:solidFill>
                <a:latin typeface="+mj-lt"/>
              </a:rPr>
              <a:t>Parité impaire</a:t>
            </a:r>
          </a:p>
          <a:p>
            <a:pPr marL="520700" indent="-165100" algn="just">
              <a:spcBef>
                <a:spcPts val="18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Si le nombre de 1 dans l’information est impaire alors de bit de parité est égal à 0, si non 1.  </a:t>
            </a:r>
          </a:p>
          <a:p>
            <a:pPr marL="520700" indent="-165100" algn="just">
              <a:spcBef>
                <a:spcPts val="18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 "0011010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0</a:t>
            </a:r>
            <a:r>
              <a:rPr lang="fr-FR" dirty="0"/>
              <a:t>"</a:t>
            </a:r>
            <a:endParaRPr lang="fr-FR" dirty="0">
              <a:latin typeface="+mj-lt"/>
            </a:endParaRPr>
          </a:p>
          <a:p>
            <a:pPr marL="342900" indent="-165100">
              <a:buFont typeface="Wingdings" pitchFamily="2" charset="2"/>
              <a:buChar char="§"/>
              <a:defRPr/>
            </a:pPr>
            <a:endParaRPr lang="fr-FR" sz="2400" spc="-5" dirty="0">
              <a:solidFill>
                <a:srgbClr val="00B050"/>
              </a:solidFill>
              <a:latin typeface="Arial"/>
              <a:cs typeface="Arial"/>
            </a:endParaRPr>
          </a:p>
        </p:txBody>
      </p:sp>
      <p:pic>
        <p:nvPicPr>
          <p:cNvPr id="8090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2408271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81923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1924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6725" y="879045"/>
            <a:ext cx="8569325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165100" algn="just">
              <a:buFont typeface="Wingdings" pitchFamily="2" charset="2"/>
              <a:buChar char="§"/>
              <a:defRPr/>
            </a:pPr>
            <a:r>
              <a:rPr lang="fr-FR" sz="2400" spc="-5" dirty="0">
                <a:solidFill>
                  <a:srgbClr val="00B050"/>
                </a:solidFill>
                <a:latin typeface="Arial"/>
                <a:cs typeface="Arial"/>
              </a:rPr>
              <a:t>Bit de parité VRC</a:t>
            </a:r>
            <a:endParaRPr lang="fr-FR" dirty="0">
              <a:latin typeface="+mj-lt"/>
            </a:endParaRPr>
          </a:p>
        </p:txBody>
      </p:sp>
      <p:pic>
        <p:nvPicPr>
          <p:cNvPr id="8192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66725" y="1375592"/>
            <a:ext cx="8569325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fr-FR" dirty="0">
                <a:latin typeface="+mj-lt"/>
              </a:rPr>
              <a:t>Le </a:t>
            </a:r>
            <a:r>
              <a:rPr lang="fr-FR" b="1" dirty="0">
                <a:latin typeface="+mj-lt"/>
              </a:rPr>
              <a:t>contrôle de parité</a:t>
            </a:r>
            <a:r>
              <a:rPr lang="fr-FR" dirty="0">
                <a:latin typeface="+mj-lt"/>
              </a:rPr>
              <a:t>(ou</a:t>
            </a:r>
            <a:r>
              <a:rPr lang="fr-FR" b="1" dirty="0">
                <a:latin typeface="+mj-lt"/>
              </a:rPr>
              <a:t> VRC</a:t>
            </a:r>
            <a:r>
              <a:rPr lang="fr-FR" dirty="0">
                <a:latin typeface="+mj-lt"/>
              </a:rPr>
              <a:t>- Vertical </a:t>
            </a:r>
            <a:r>
              <a:rPr lang="fr-FR" dirty="0" err="1">
                <a:latin typeface="+mj-lt"/>
              </a:rPr>
              <a:t>Redundancy</a:t>
            </a:r>
            <a:r>
              <a:rPr lang="fr-FR" dirty="0">
                <a:latin typeface="+mj-lt"/>
              </a:rPr>
              <a:t> Check) est le système de contrôle le plus simple. </a:t>
            </a:r>
          </a:p>
          <a:p>
            <a:pPr marL="342900" indent="-34290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fr-FR" dirty="0">
                <a:latin typeface="+mj-lt"/>
              </a:rPr>
              <a:t>A chaque bloc de bits (</a:t>
            </a:r>
            <a:r>
              <a:rPr lang="fr-FR" b="1" dirty="0">
                <a:latin typeface="+mj-lt"/>
              </a:rPr>
              <a:t>7</a:t>
            </a:r>
            <a:r>
              <a:rPr lang="fr-FR" dirty="0">
                <a:latin typeface="+mj-lt"/>
              </a:rPr>
              <a:t> ou </a:t>
            </a:r>
            <a:r>
              <a:rPr lang="fr-FR" b="1" dirty="0">
                <a:latin typeface="+mj-lt"/>
              </a:rPr>
              <a:t>8</a:t>
            </a:r>
            <a:r>
              <a:rPr lang="fr-FR" dirty="0">
                <a:latin typeface="+mj-lt"/>
              </a:rPr>
              <a:t>) est ajouté </a:t>
            </a:r>
            <a:r>
              <a:rPr lang="fr-FR" b="1" dirty="0">
                <a:latin typeface="+mj-lt"/>
              </a:rPr>
              <a:t>un bit </a:t>
            </a:r>
            <a:r>
              <a:rPr lang="fr-FR" dirty="0">
                <a:latin typeface="+mj-lt"/>
              </a:rPr>
              <a:t>de parité (bit de contrôle). </a:t>
            </a:r>
          </a:p>
          <a:p>
            <a:pPr marL="342900" indent="-34290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fr-FR" dirty="0">
                <a:latin typeface="+mj-lt"/>
              </a:rPr>
              <a:t>Si le nombre de bits ‘ </a:t>
            </a:r>
            <a:r>
              <a:rPr lang="fr-FR" b="1" dirty="0">
                <a:latin typeface="+mj-lt"/>
              </a:rPr>
              <a:t>1</a:t>
            </a:r>
            <a:r>
              <a:rPr lang="fr-FR" dirty="0">
                <a:latin typeface="+mj-lt"/>
              </a:rPr>
              <a:t>’ dans le bloc est </a:t>
            </a:r>
            <a:r>
              <a:rPr lang="fr-FR" b="1" dirty="0">
                <a:latin typeface="+mj-lt"/>
              </a:rPr>
              <a:t>pair</a:t>
            </a:r>
            <a:r>
              <a:rPr lang="fr-FR" dirty="0">
                <a:latin typeface="+mj-lt"/>
              </a:rPr>
              <a:t>, le bit de contrôle = </a:t>
            </a:r>
            <a:r>
              <a:rPr lang="fr-FR" b="1" dirty="0">
                <a:latin typeface="+mj-lt"/>
              </a:rPr>
              <a:t>0</a:t>
            </a:r>
            <a:r>
              <a:rPr lang="fr-FR" dirty="0">
                <a:latin typeface="+mj-lt"/>
              </a:rPr>
              <a:t>, sinon, il est égal à </a:t>
            </a:r>
            <a:r>
              <a:rPr lang="fr-FR" b="1" dirty="0">
                <a:latin typeface="+mj-lt"/>
              </a:rPr>
              <a:t>1</a:t>
            </a:r>
            <a:r>
              <a:rPr lang="fr-FR" dirty="0">
                <a:latin typeface="+mj-lt"/>
              </a:rPr>
              <a:t>.</a:t>
            </a:r>
          </a:p>
          <a:p>
            <a:pPr marL="342900" indent="-342900" algn="just">
              <a:spcBef>
                <a:spcPts val="600"/>
              </a:spcBef>
              <a:buFont typeface="Arial" pitchFamily="34" charset="0"/>
              <a:buChar char="•"/>
            </a:pPr>
            <a:endParaRPr lang="fr-FR" dirty="0">
              <a:latin typeface="+mj-lt"/>
            </a:endParaRPr>
          </a:p>
          <a:p>
            <a:pPr marL="342900" indent="-342900" algn="just">
              <a:buFont typeface="Arial" pitchFamily="34" charset="0"/>
              <a:buChar char="•"/>
            </a:pPr>
            <a:endParaRPr lang="fr-FR" dirty="0">
              <a:latin typeface="+mj-lt"/>
            </a:endParaRPr>
          </a:p>
          <a:p>
            <a:pPr marL="342900" indent="-342900" algn="just">
              <a:buFont typeface="Arial" pitchFamily="34" charset="0"/>
              <a:buChar char="•"/>
            </a:pPr>
            <a:endParaRPr lang="fr-FR" dirty="0">
              <a:latin typeface="+mj-lt"/>
            </a:endParaRPr>
          </a:p>
          <a:p>
            <a:pPr marL="342900" indent="-342900" algn="just">
              <a:buFont typeface="Arial" pitchFamily="34" charset="0"/>
              <a:buChar char="•"/>
            </a:pPr>
            <a:endParaRPr lang="fr-FR" dirty="0">
              <a:latin typeface="+mj-lt"/>
            </a:endParaRPr>
          </a:p>
          <a:p>
            <a:pPr marL="342900" indent="-342900" algn="just">
              <a:buFont typeface="Arial" pitchFamily="34" charset="0"/>
              <a:buChar char="•"/>
            </a:pPr>
            <a:endParaRPr lang="fr-FR" dirty="0">
              <a:latin typeface="+mj-lt"/>
            </a:endParaRPr>
          </a:p>
          <a:p>
            <a:pPr marL="342900" indent="-342900" algn="just">
              <a:buFont typeface="Arial" pitchFamily="34" charset="0"/>
              <a:buChar char="•"/>
            </a:pPr>
            <a:endParaRPr lang="fr-FR" dirty="0">
              <a:latin typeface="+mj-lt"/>
            </a:endParaRPr>
          </a:p>
          <a:p>
            <a:pPr marL="342900" indent="-342900" algn="just">
              <a:buFont typeface="Arial" pitchFamily="34" charset="0"/>
              <a:buChar char="•"/>
            </a:pPr>
            <a:r>
              <a:rPr lang="fr-FR" b="1" dirty="0">
                <a:latin typeface="+mj-lt"/>
              </a:rPr>
              <a:t>Simple</a:t>
            </a:r>
            <a:r>
              <a:rPr lang="fr-FR" dirty="0">
                <a:latin typeface="+mj-lt"/>
              </a:rPr>
              <a:t> mais, </a:t>
            </a:r>
            <a:r>
              <a:rPr lang="fr-FR" b="1" dirty="0">
                <a:latin typeface="+mj-lt"/>
              </a:rPr>
              <a:t>peu efficace</a:t>
            </a:r>
            <a:r>
              <a:rPr lang="fr-FR" dirty="0">
                <a:latin typeface="+mj-lt"/>
              </a:rPr>
              <a:t>. Ne permet de détecter que les erreurs portant sur un </a:t>
            </a:r>
            <a:r>
              <a:rPr lang="fr-FR" b="1" dirty="0">
                <a:latin typeface="+mj-lt"/>
              </a:rPr>
              <a:t>nombre impair </a:t>
            </a:r>
            <a:r>
              <a:rPr lang="fr-FR" dirty="0">
                <a:latin typeface="+mj-lt"/>
              </a:rPr>
              <a:t>de bits. 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496057"/>
              </p:ext>
            </p:extLst>
          </p:nvPr>
        </p:nvGraphicFramePr>
        <p:xfrm>
          <a:off x="683460" y="3501010"/>
          <a:ext cx="8352589" cy="247231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016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0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333333"/>
                          </a:solidFill>
                        </a:rPr>
                        <a:t>Données émises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333333"/>
                          </a:solidFill>
                        </a:rPr>
                        <a:t>Données reçues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333333"/>
                          </a:solidFill>
                        </a:rPr>
                        <a:t>Contrôle d’erreurs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077"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1101101</a:t>
                      </a:r>
                      <a:r>
                        <a:rPr lang="fr-FR" b="0" dirty="0">
                          <a:solidFill>
                            <a:srgbClr val="FF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1101101</a:t>
                      </a:r>
                      <a:r>
                        <a:rPr lang="fr-FR" b="0" dirty="0">
                          <a:solidFill>
                            <a:srgbClr val="FF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Pas d’erreur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0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1101101 </a:t>
                      </a:r>
                      <a:r>
                        <a:rPr lang="fr-FR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110</a:t>
                      </a:r>
                      <a:r>
                        <a:rPr lang="fr-FR" b="0" dirty="0">
                          <a:solidFill>
                            <a:srgbClr val="7030A0"/>
                          </a:solidFill>
                        </a:rPr>
                        <a:t>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101</a:t>
                      </a:r>
                      <a:r>
                        <a:rPr lang="fr-FR" b="0" dirty="0">
                          <a:solidFill>
                            <a:srgbClr val="FF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Erreur(parité calculée par le récepteur </a:t>
                      </a:r>
                    </a:p>
                    <a:p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= 0</a:t>
                      </a:r>
                      <a:r>
                        <a:rPr lang="fr-FR" b="0" baseline="0" dirty="0">
                          <a:solidFill>
                            <a:srgbClr val="333333"/>
                          </a:solidFill>
                        </a:rPr>
                        <a:t> ≠ bit de contrôle émis)</a:t>
                      </a:r>
                      <a:endParaRPr lang="fr-FR" b="0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07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1101101 </a:t>
                      </a:r>
                      <a:r>
                        <a:rPr lang="fr-FR" b="0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1</a:t>
                      </a:r>
                      <a:r>
                        <a:rPr lang="fr-FR" b="0" dirty="0">
                          <a:solidFill>
                            <a:srgbClr val="7030A0"/>
                          </a:solidFill>
                        </a:rPr>
                        <a:t>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01</a:t>
                      </a:r>
                      <a:r>
                        <a:rPr lang="fr-FR" b="0" dirty="0">
                          <a:solidFill>
                            <a:srgbClr val="7030A0"/>
                          </a:solidFill>
                        </a:rPr>
                        <a:t>0</a:t>
                      </a:r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01</a:t>
                      </a:r>
                      <a:r>
                        <a:rPr lang="fr-FR" b="0" dirty="0">
                          <a:solidFill>
                            <a:srgbClr val="FF0000"/>
                          </a:solidFill>
                        </a:rPr>
                        <a:t>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Erreur (parité calculée par le récepteur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dirty="0">
                          <a:solidFill>
                            <a:srgbClr val="333333"/>
                          </a:solidFill>
                        </a:rPr>
                        <a:t> = 1</a:t>
                      </a:r>
                      <a:r>
                        <a:rPr lang="fr-FR" b="0" baseline="0" dirty="0">
                          <a:solidFill>
                            <a:srgbClr val="333333"/>
                          </a:solidFill>
                        </a:rPr>
                        <a:t> = bit de contrôle émis). Mais non détectée</a:t>
                      </a:r>
                      <a:endParaRPr lang="fr-FR" b="0" dirty="0">
                        <a:solidFill>
                          <a:srgbClr val="33333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81923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1924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6725" y="862241"/>
            <a:ext cx="8569325" cy="261610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165100" algn="just"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fr-FR" sz="2400" spc="-5" dirty="0">
                <a:solidFill>
                  <a:srgbClr val="00B050"/>
                </a:solidFill>
                <a:latin typeface="Arial"/>
                <a:cs typeface="Arial"/>
              </a:rPr>
              <a:t>Parité LRC + contrôle de parité</a:t>
            </a:r>
          </a:p>
          <a:p>
            <a:pPr marL="520700" indent="-342900" algn="just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fr-FR" b="1" spc="-5" dirty="0">
                <a:latin typeface="Arial"/>
                <a:cs typeface="Arial"/>
              </a:rPr>
              <a:t>Le contrôle de parité croisé </a:t>
            </a:r>
            <a:r>
              <a:rPr lang="fr-FR" spc="-5" dirty="0">
                <a:latin typeface="Arial"/>
                <a:cs typeface="Arial"/>
              </a:rPr>
              <a:t>( aussi appelé </a:t>
            </a:r>
            <a:r>
              <a:rPr lang="fr-FR" b="1" spc="-5" dirty="0">
                <a:latin typeface="Arial"/>
                <a:cs typeface="Arial"/>
              </a:rPr>
              <a:t>contrôle de redondance longitudinale</a:t>
            </a:r>
            <a:r>
              <a:rPr lang="fr-FR" spc="-5" dirty="0">
                <a:latin typeface="Arial"/>
                <a:cs typeface="Arial"/>
              </a:rPr>
              <a:t> ou </a:t>
            </a:r>
            <a:r>
              <a:rPr lang="fr-FR" b="1" spc="-5" dirty="0">
                <a:latin typeface="Arial"/>
                <a:cs typeface="Arial"/>
              </a:rPr>
              <a:t>Longitudinal </a:t>
            </a:r>
            <a:r>
              <a:rPr lang="fr-FR" b="1" spc="-5" dirty="0" err="1">
                <a:latin typeface="Arial"/>
                <a:cs typeface="Arial"/>
              </a:rPr>
              <a:t>Redundancy</a:t>
            </a:r>
            <a:r>
              <a:rPr lang="fr-FR" b="1" spc="-5" dirty="0">
                <a:latin typeface="Arial"/>
                <a:cs typeface="Arial"/>
              </a:rPr>
              <a:t> </a:t>
            </a:r>
            <a:r>
              <a:rPr lang="fr-FR" b="1" spc="-5" dirty="0" err="1">
                <a:latin typeface="Arial"/>
                <a:cs typeface="Arial"/>
              </a:rPr>
              <a:t>Chek</a:t>
            </a:r>
            <a:r>
              <a:rPr lang="fr-FR" spc="-5" dirty="0">
                <a:latin typeface="Arial"/>
                <a:cs typeface="Arial"/>
              </a:rPr>
              <a:t>, noté </a:t>
            </a:r>
            <a:r>
              <a:rPr lang="fr-FR" b="1" spc="-5" dirty="0">
                <a:latin typeface="Arial"/>
                <a:cs typeface="Arial"/>
              </a:rPr>
              <a:t>LRC</a:t>
            </a:r>
            <a:r>
              <a:rPr lang="fr-FR" spc="-5" dirty="0">
                <a:latin typeface="Arial"/>
                <a:cs typeface="Arial"/>
              </a:rPr>
              <a:t>)</a:t>
            </a:r>
          </a:p>
          <a:p>
            <a:pPr marL="520700" indent="-342900" algn="just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fr-FR" spc="-5" dirty="0">
                <a:latin typeface="Arial"/>
                <a:cs typeface="Arial"/>
              </a:rPr>
              <a:t>Système de détection d’erreurs par parité s’appliquant à la totalité d’un bloc par opposition  à la parité (verticale) qui s’applique à chaque mot de bloc</a:t>
            </a:r>
            <a:endParaRPr lang="fr-FR" dirty="0">
              <a:latin typeface="+mj-lt"/>
            </a:endParaRPr>
          </a:p>
        </p:txBody>
      </p:sp>
      <p:pic>
        <p:nvPicPr>
          <p:cNvPr id="8192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5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49" y="3573020"/>
            <a:ext cx="7178299" cy="2710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597298"/>
      </p:ext>
    </p:extLst>
  </p:cSld>
  <p:clrMapOvr>
    <a:masterClrMapping/>
  </p:clrMapOvr>
  <p:transition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81923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1924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6725" y="974411"/>
            <a:ext cx="8569325" cy="526297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165100" algn="just">
              <a:buFont typeface="Wingdings" pitchFamily="2" charset="2"/>
              <a:buChar char="§"/>
              <a:defRPr/>
            </a:pPr>
            <a:r>
              <a:rPr lang="fr-FR" sz="2400" spc="-5" dirty="0">
                <a:solidFill>
                  <a:srgbClr val="00B050"/>
                </a:solidFill>
                <a:latin typeface="Arial"/>
                <a:cs typeface="Arial"/>
              </a:rPr>
              <a:t>Parité LRC + contrôle de parité</a:t>
            </a:r>
          </a:p>
          <a:p>
            <a:pPr marL="342900" indent="-165100" algn="just">
              <a:buFont typeface="Wingdings" pitchFamily="2" charset="2"/>
              <a:buChar char="§"/>
              <a:defRPr/>
            </a:pPr>
            <a:endParaRPr lang="fr-FR" sz="2400" spc="-5" dirty="0">
              <a:solidFill>
                <a:srgbClr val="00B050"/>
              </a:solidFill>
              <a:latin typeface="Arial"/>
              <a:cs typeface="Arial"/>
            </a:endParaRPr>
          </a:p>
          <a:p>
            <a:pPr marL="342900" indent="-165100" algn="just">
              <a:buFont typeface="Wingdings" pitchFamily="2" charset="2"/>
              <a:buChar char="§"/>
              <a:defRPr/>
            </a:pPr>
            <a:endParaRPr lang="fr-FR" sz="2400" spc="-5" dirty="0">
              <a:solidFill>
                <a:srgbClr val="00B050"/>
              </a:solidFill>
              <a:latin typeface="Arial"/>
              <a:cs typeface="Arial"/>
            </a:endParaRPr>
          </a:p>
          <a:p>
            <a:pPr marL="342900" indent="-165100" algn="just">
              <a:buFont typeface="Wingdings" pitchFamily="2" charset="2"/>
              <a:buChar char="§"/>
              <a:defRPr/>
            </a:pPr>
            <a:endParaRPr lang="fr-FR" sz="2400" spc="-5" dirty="0">
              <a:solidFill>
                <a:srgbClr val="00B050"/>
              </a:solidFill>
              <a:latin typeface="Arial"/>
              <a:cs typeface="Arial"/>
            </a:endParaRPr>
          </a:p>
          <a:p>
            <a:pPr marL="342900" indent="-165100" algn="just">
              <a:buFont typeface="Wingdings" pitchFamily="2" charset="2"/>
              <a:buChar char="§"/>
              <a:defRPr/>
            </a:pPr>
            <a:endParaRPr lang="fr-FR" sz="2400" spc="-5" dirty="0">
              <a:solidFill>
                <a:srgbClr val="00B050"/>
              </a:solidFill>
              <a:latin typeface="Arial"/>
              <a:cs typeface="Arial"/>
            </a:endParaRPr>
          </a:p>
          <a:p>
            <a:pPr marL="342900" indent="-165100" algn="just">
              <a:buFont typeface="Wingdings" pitchFamily="2" charset="2"/>
              <a:buChar char="§"/>
              <a:defRPr/>
            </a:pPr>
            <a:endParaRPr lang="fr-FR" sz="2400" spc="-5" dirty="0">
              <a:solidFill>
                <a:srgbClr val="00B050"/>
              </a:solidFill>
              <a:latin typeface="Arial"/>
              <a:cs typeface="Arial"/>
            </a:endParaRPr>
          </a:p>
          <a:p>
            <a:pPr marL="342900" indent="-165100" algn="just">
              <a:buFont typeface="Wingdings" pitchFamily="2" charset="2"/>
              <a:buChar char="§"/>
              <a:defRPr/>
            </a:pPr>
            <a:endParaRPr lang="fr-FR" sz="2400" spc="-5" dirty="0">
              <a:solidFill>
                <a:srgbClr val="00B050"/>
              </a:solidFill>
              <a:latin typeface="Arial"/>
              <a:cs typeface="Arial"/>
            </a:endParaRPr>
          </a:p>
          <a:p>
            <a:pPr marL="342900" indent="-165100" algn="just">
              <a:buFont typeface="Wingdings" pitchFamily="2" charset="2"/>
              <a:buChar char="§"/>
              <a:defRPr/>
            </a:pPr>
            <a:endParaRPr lang="fr-FR" sz="2400" spc="-5" dirty="0">
              <a:solidFill>
                <a:srgbClr val="00B050"/>
              </a:solidFill>
              <a:latin typeface="Arial"/>
              <a:cs typeface="Arial"/>
            </a:endParaRPr>
          </a:p>
          <a:p>
            <a:pPr marL="342900" indent="-165100" algn="just">
              <a:buFont typeface="Wingdings" pitchFamily="2" charset="2"/>
              <a:buChar char="§"/>
              <a:defRPr/>
            </a:pPr>
            <a:r>
              <a:rPr lang="fr-FR" spc="-5" dirty="0">
                <a:latin typeface="Arial"/>
                <a:cs typeface="Arial"/>
              </a:rPr>
              <a:t>L’erreurs ici est détectable est corrigeable, Ce code fait partie des premiers code à correction d’erreurs</a:t>
            </a:r>
            <a:r>
              <a:rPr lang="fr-FR" sz="2400" spc="-5" dirty="0">
                <a:solidFill>
                  <a:srgbClr val="00B050"/>
                </a:solidFill>
                <a:latin typeface="Arial"/>
                <a:cs typeface="Arial"/>
              </a:rPr>
              <a:t>.</a:t>
            </a:r>
          </a:p>
        </p:txBody>
      </p:sp>
      <p:pic>
        <p:nvPicPr>
          <p:cNvPr id="8192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578494"/>
            <a:ext cx="7956000" cy="3506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3367842"/>
      </p:ext>
    </p:extLst>
  </p:cSld>
  <p:clrMapOvr>
    <a:masterClrMapping/>
  </p:clrMapOvr>
  <p:transition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82947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2948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6725" y="981075"/>
            <a:ext cx="8569325" cy="5393143"/>
          </a:xfrm>
          <a:prstGeom prst="rect">
            <a:avLst/>
          </a:prstGeom>
          <a:blipFill rotWithShape="1">
            <a:blip r:embed="rId4"/>
            <a:stretch>
              <a:fillRect t="-791" r="-783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</a:rPr>
              <a:t> </a:t>
            </a:r>
          </a:p>
        </p:txBody>
      </p:sp>
      <p:pic>
        <p:nvPicPr>
          <p:cNvPr id="8295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83971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3972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pic>
        <p:nvPicPr>
          <p:cNvPr id="8397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80444" y="980660"/>
            <a:ext cx="31673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165100" algn="just">
              <a:buFont typeface="Wingdings" pitchFamily="2" charset="2"/>
              <a:buChar char="§"/>
              <a:defRPr/>
            </a:pPr>
            <a:r>
              <a:rPr lang="fr-FR" spc="-5" dirty="0">
                <a:solidFill>
                  <a:srgbClr val="00B050"/>
                </a:solidFill>
                <a:latin typeface="Arial"/>
                <a:cs typeface="Arial"/>
              </a:rPr>
              <a:t>Algorithme de codage et décodage CRC</a:t>
            </a:r>
          </a:p>
        </p:txBody>
      </p:sp>
      <p:pic>
        <p:nvPicPr>
          <p:cNvPr id="2396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30" y="980660"/>
            <a:ext cx="4875290" cy="568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1662740"/>
      </p:ext>
    </p:extLst>
  </p:cSld>
  <p:clrMapOvr>
    <a:masterClrMapping/>
  </p:clrMapOvr>
  <p:transition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83971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3972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6725" y="981075"/>
            <a:ext cx="8569325" cy="5253105"/>
          </a:xfrm>
          <a:prstGeom prst="rect">
            <a:avLst/>
          </a:prstGeom>
          <a:blipFill rotWithShape="1">
            <a:blip r:embed="rId4"/>
            <a:stretch>
              <a:fillRect t="-812" r="-783" b="-1160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</a:rPr>
              <a:t> </a:t>
            </a:r>
          </a:p>
        </p:txBody>
      </p:sp>
      <p:pic>
        <p:nvPicPr>
          <p:cNvPr id="83974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22531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Protocoles de la couche Transport</a:t>
            </a:r>
          </a:p>
        </p:txBody>
      </p:sp>
      <p:sp>
        <p:nvSpPr>
          <p:cNvPr id="8" name="object 6"/>
          <p:cNvSpPr txBox="1"/>
          <p:nvPr/>
        </p:nvSpPr>
        <p:spPr>
          <a:xfrm>
            <a:off x="4814888" y="2233533"/>
            <a:ext cx="2114550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00007C"/>
              </a:buClr>
              <a:buFont typeface="Wingdings"/>
              <a:buChar char=""/>
              <a:tabLst>
                <a:tab pos="355600" algn="l"/>
              </a:tabLst>
              <a:defRPr/>
            </a:pP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UDP</a:t>
            </a:r>
            <a:r>
              <a:rPr b="1" spc="-114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C00000"/>
                </a:solidFill>
                <a:latin typeface="Arial"/>
                <a:cs typeface="Arial"/>
              </a:rPr>
              <a:t>fournit:</a:t>
            </a:r>
            <a:endParaRPr b="1" dirty="0">
              <a:solidFill>
                <a:srgbClr val="C00000"/>
              </a:solidFill>
              <a:latin typeface="Arial"/>
              <a:cs typeface="Arial"/>
            </a:endParaRPr>
          </a:p>
        </p:txBody>
      </p:sp>
      <p:grpSp>
        <p:nvGrpSpPr>
          <p:cNvPr id="4" name="Groupe 3"/>
          <p:cNvGrpSpPr/>
          <p:nvPr/>
        </p:nvGrpSpPr>
        <p:grpSpPr>
          <a:xfrm>
            <a:off x="1157288" y="2233533"/>
            <a:ext cx="3351212" cy="3416300"/>
            <a:chOff x="1157288" y="2233533"/>
            <a:chExt cx="3351212" cy="3416300"/>
          </a:xfrm>
        </p:grpSpPr>
        <p:sp>
          <p:nvSpPr>
            <p:cNvPr id="6" name="object 4"/>
            <p:cNvSpPr txBox="1"/>
            <p:nvPr/>
          </p:nvSpPr>
          <p:spPr>
            <a:xfrm>
              <a:off x="1157288" y="2233533"/>
              <a:ext cx="2271712" cy="30797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355600" indent="-342900">
                <a:buClr>
                  <a:srgbClr val="00007C"/>
                </a:buClr>
                <a:buFont typeface="Wingdings"/>
                <a:buChar char=""/>
                <a:tabLst>
                  <a:tab pos="355600" algn="l"/>
                </a:tabLst>
                <a:defRPr/>
              </a:pPr>
              <a:r>
                <a:rPr b="1" dirty="0">
                  <a:solidFill>
                    <a:srgbClr val="C00000"/>
                  </a:solidFill>
                  <a:latin typeface="Arial"/>
                  <a:cs typeface="Arial"/>
                </a:rPr>
                <a:t>TCP</a:t>
              </a:r>
              <a:r>
                <a:rPr b="1" spc="-100" dirty="0">
                  <a:solidFill>
                    <a:srgbClr val="C00000"/>
                  </a:solidFill>
                  <a:latin typeface="Arial"/>
                  <a:cs typeface="Arial"/>
                </a:rPr>
                <a:t> </a:t>
              </a:r>
              <a:r>
                <a:rPr b="1" spc="-5" dirty="0">
                  <a:solidFill>
                    <a:srgbClr val="C00000"/>
                  </a:solidFill>
                  <a:latin typeface="Arial"/>
                  <a:cs typeface="Arial"/>
                </a:rPr>
                <a:t>fournit</a:t>
              </a:r>
              <a:r>
                <a:rPr sz="1800" b="1" spc="-5" dirty="0">
                  <a:solidFill>
                    <a:srgbClr val="C00000"/>
                  </a:solidFill>
                  <a:latin typeface="Arial"/>
                  <a:cs typeface="Arial"/>
                </a:rPr>
                <a:t>:</a:t>
              </a:r>
              <a:endParaRPr sz="1800" b="1" dirty="0">
                <a:solidFill>
                  <a:srgbClr val="C00000"/>
                </a:solidFill>
                <a:latin typeface="Arial"/>
                <a:cs typeface="Arial"/>
              </a:endParaRPr>
            </a:p>
          </p:txBody>
        </p:sp>
        <p:sp>
          <p:nvSpPr>
            <p:cNvPr id="7" name="object 5"/>
            <p:cNvSpPr txBox="1"/>
            <p:nvPr/>
          </p:nvSpPr>
          <p:spPr>
            <a:xfrm>
              <a:off x="1614488" y="2557383"/>
              <a:ext cx="2671762" cy="27781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299085" indent="-286385">
                <a:buClr>
                  <a:srgbClr val="9999CC"/>
                </a:buClr>
                <a:buFont typeface="Wingdings"/>
                <a:buChar char=""/>
                <a:tabLst>
                  <a:tab pos="299720" algn="l"/>
                </a:tabLst>
                <a:defRPr/>
              </a:pPr>
              <a:r>
                <a:rPr sz="1800" spc="-5" dirty="0">
                  <a:latin typeface="Arial"/>
                  <a:cs typeface="Arial"/>
                </a:rPr>
                <a:t>Acheminement</a:t>
              </a:r>
              <a:r>
                <a:rPr sz="1800" spc="-75" dirty="0">
                  <a:latin typeface="Arial"/>
                  <a:cs typeface="Arial"/>
                </a:rPr>
                <a:t> </a:t>
              </a:r>
              <a:r>
                <a:rPr sz="1800" dirty="0">
                  <a:latin typeface="Arial"/>
                  <a:cs typeface="Arial"/>
                </a:rPr>
                <a:t>fiable</a:t>
              </a:r>
            </a:p>
          </p:txBody>
        </p:sp>
        <p:sp>
          <p:nvSpPr>
            <p:cNvPr id="22536" name="object 10"/>
            <p:cNvSpPr txBox="1">
              <a:spLocks noChangeArrowheads="1"/>
            </p:cNvSpPr>
            <p:nvPr/>
          </p:nvSpPr>
          <p:spPr bwMode="auto">
            <a:xfrm>
              <a:off x="1614488" y="2849483"/>
              <a:ext cx="2894012" cy="2800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98450" indent="-285750" eaLnBrk="0" hangingPunct="0">
                <a:tabLst>
                  <a:tab pos="2984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1pPr>
              <a:lvl2pPr marL="742950" indent="-285750" eaLnBrk="0" hangingPunct="0">
                <a:tabLst>
                  <a:tab pos="2984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2pPr>
              <a:lvl3pPr marL="1143000" indent="-228600" eaLnBrk="0" hangingPunct="0">
                <a:tabLst>
                  <a:tab pos="2984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3pPr>
              <a:lvl4pPr marL="1600200" indent="-228600" eaLnBrk="0" hangingPunct="0">
                <a:tabLst>
                  <a:tab pos="2984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4pPr>
              <a:lvl5pPr marL="2057400" indent="-228600" eaLnBrk="0" hangingPunct="0">
                <a:tabLst>
                  <a:tab pos="2984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tabLst>
                  <a:tab pos="2984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tabLst>
                  <a:tab pos="2984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tabLst>
                  <a:tab pos="2984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rgbClr val="336666"/>
                </a:buClr>
                <a:buFont typeface="Wingdings" pitchFamily="2" charset="2"/>
                <a:tabLst>
                  <a:tab pos="298450" algn="l"/>
                </a:tabLst>
                <a:defRPr sz="2000">
                  <a:solidFill>
                    <a:schemeClr val="tx1"/>
                  </a:solidFill>
                  <a:latin typeface="Verdana" pitchFamily="34" charset="0"/>
                  <a:cs typeface="Arial" pitchFamily="34" charset="0"/>
                </a:defRPr>
              </a:lvl9pPr>
            </a:lstStyle>
            <a:p>
              <a:pPr eaLnBrk="1" hangingPunct="1">
                <a:buClr>
                  <a:srgbClr val="9999CC"/>
                </a:buClr>
                <a:buFont typeface="Wingdings" pitchFamily="2" charset="2"/>
                <a:buChar char=""/>
              </a:pPr>
              <a:r>
                <a:rPr lang="fr-FR" sz="1800" dirty="0">
                  <a:latin typeface="Arial" pitchFamily="34" charset="0"/>
                </a:rPr>
                <a:t>Contrôle d’erreurs</a:t>
              </a:r>
            </a:p>
            <a:p>
              <a:pPr eaLnBrk="1" hangingPunct="1">
                <a:spcBef>
                  <a:spcPts val="375"/>
                </a:spcBef>
                <a:buClr>
                  <a:srgbClr val="9999CC"/>
                </a:buClr>
                <a:buFont typeface="Wingdings" pitchFamily="2" charset="2"/>
                <a:buChar char=""/>
              </a:pPr>
              <a:r>
                <a:rPr lang="fr-FR" sz="1800" dirty="0">
                  <a:latin typeface="Arial" pitchFamily="34" charset="0"/>
                </a:rPr>
                <a:t>Contrôle du flux</a:t>
              </a:r>
            </a:p>
            <a:p>
              <a:pPr eaLnBrk="1" hangingPunct="1">
                <a:spcBef>
                  <a:spcPts val="375"/>
                </a:spcBef>
                <a:buClr>
                  <a:srgbClr val="9999CC"/>
                </a:buClr>
                <a:buFont typeface="Wingdings" pitchFamily="2" charset="2"/>
                <a:buChar char=""/>
              </a:pPr>
              <a:r>
                <a:rPr lang="fr-FR" sz="1800" dirty="0">
                  <a:latin typeface="Arial" pitchFamily="34" charset="0"/>
                </a:rPr>
                <a:t>Contrôle de congestion</a:t>
              </a:r>
            </a:p>
            <a:p>
              <a:pPr eaLnBrk="1" hangingPunct="1">
                <a:spcBef>
                  <a:spcPts val="375"/>
                </a:spcBef>
                <a:buClr>
                  <a:srgbClr val="9999CC"/>
                </a:buClr>
                <a:buFont typeface="Wingdings" pitchFamily="2" charset="2"/>
                <a:buChar char=""/>
              </a:pPr>
              <a:r>
                <a:rPr lang="fr-FR" sz="1800" dirty="0">
                  <a:latin typeface="Arial" pitchFamily="34" charset="0"/>
                </a:rPr>
                <a:t>Reconstitution ordonnée des  données</a:t>
              </a:r>
            </a:p>
            <a:p>
              <a:pPr eaLnBrk="1" hangingPunct="1">
                <a:spcBef>
                  <a:spcPts val="375"/>
                </a:spcBef>
                <a:buClr>
                  <a:srgbClr val="9999CC"/>
                </a:buClr>
                <a:buFont typeface="Wingdings" pitchFamily="2" charset="2"/>
                <a:buChar char=""/>
              </a:pPr>
              <a:r>
                <a:rPr lang="fr-FR" sz="1800" dirty="0">
                  <a:latin typeface="Arial" pitchFamily="34" charset="0"/>
                </a:rPr>
                <a:t>Établissement de connexion</a:t>
              </a:r>
            </a:p>
            <a:p>
              <a:pPr eaLnBrk="1" hangingPunct="1">
                <a:spcBef>
                  <a:spcPts val="375"/>
                </a:spcBef>
                <a:buClr>
                  <a:srgbClr val="9999CC"/>
                </a:buClr>
                <a:buFont typeface="Wingdings" pitchFamily="2" charset="2"/>
                <a:buChar char=""/>
              </a:pPr>
              <a:endParaRPr lang="fr-FR" sz="1800" dirty="0">
                <a:latin typeface="Arial" pitchFamily="34" charset="0"/>
              </a:endParaRPr>
            </a:p>
            <a:p>
              <a:pPr eaLnBrk="1" hangingPunct="1">
                <a:spcBef>
                  <a:spcPts val="425"/>
                </a:spcBef>
                <a:buClr>
                  <a:srgbClr val="9999CC"/>
                </a:buClr>
                <a:buFont typeface="Wingdings" pitchFamily="2" charset="2"/>
                <a:buChar char=""/>
              </a:pPr>
              <a:r>
                <a:rPr lang="fr-FR" sz="1800" b="1" dirty="0">
                  <a:solidFill>
                    <a:srgbClr val="0070C0"/>
                  </a:solidFill>
                  <a:latin typeface="Arial" pitchFamily="34" charset="0"/>
                </a:rPr>
                <a:t>Applications</a:t>
              </a:r>
              <a:endParaRPr lang="fr-FR" sz="1800" dirty="0">
                <a:solidFill>
                  <a:srgbClr val="0070C0"/>
                </a:solidFill>
                <a:latin typeface="Arial" pitchFamily="34" charset="0"/>
              </a:endParaRPr>
            </a:p>
          </p:txBody>
        </p:sp>
      </p:grpSp>
      <p:sp>
        <p:nvSpPr>
          <p:cNvPr id="12" name="object 11"/>
          <p:cNvSpPr txBox="1"/>
          <p:nvPr/>
        </p:nvSpPr>
        <p:spPr>
          <a:xfrm>
            <a:off x="2071688" y="5675233"/>
            <a:ext cx="2001837" cy="113823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41300" indent="-228600">
              <a:buClr>
                <a:srgbClr val="00007C"/>
              </a:buClr>
              <a:buFont typeface="Wingdings" pitchFamily="2" charset="2"/>
              <a:buChar char="§"/>
              <a:tabLst>
                <a:tab pos="241300" algn="l"/>
              </a:tabLst>
              <a:defRPr/>
            </a:pPr>
            <a:r>
              <a:rPr sz="1600" spc="-10" dirty="0">
                <a:latin typeface="Arial"/>
                <a:cs typeface="Arial"/>
              </a:rPr>
              <a:t>HTTP, </a:t>
            </a:r>
            <a:r>
              <a:rPr sz="1600" spc="-5" dirty="0">
                <a:latin typeface="Arial"/>
                <a:cs typeface="Arial"/>
              </a:rPr>
              <a:t>SMTP,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DNS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spcBef>
                <a:spcPts val="380"/>
              </a:spcBef>
              <a:buClr>
                <a:srgbClr val="00007C"/>
              </a:buClr>
              <a:buFont typeface="Wingdings" pitchFamily="2" charset="2"/>
              <a:buChar char="§"/>
              <a:tabLst>
                <a:tab pos="241300" algn="l"/>
              </a:tabLst>
              <a:defRPr/>
            </a:pPr>
            <a:r>
              <a:rPr sz="1600" spc="-10" dirty="0">
                <a:latin typeface="Arial"/>
                <a:cs typeface="Arial"/>
              </a:rPr>
              <a:t>FTP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spcBef>
                <a:spcPts val="380"/>
              </a:spcBef>
              <a:buClr>
                <a:srgbClr val="00007C"/>
              </a:buClr>
              <a:buFont typeface="Wingdings" pitchFamily="2" charset="2"/>
              <a:buChar char="§"/>
              <a:tabLst>
                <a:tab pos="241300" algn="l"/>
              </a:tabLst>
              <a:defRPr/>
            </a:pPr>
            <a:r>
              <a:rPr sz="1600" spc="-5" dirty="0">
                <a:latin typeface="Arial"/>
                <a:cs typeface="Arial"/>
              </a:rPr>
              <a:t>Telnet</a:t>
            </a:r>
            <a:endParaRPr lang="fr-FR" sz="1600" spc="-5" dirty="0">
              <a:latin typeface="Arial"/>
              <a:cs typeface="Arial"/>
            </a:endParaRPr>
          </a:p>
          <a:p>
            <a:pPr marL="241300" indent="-228600">
              <a:spcBef>
                <a:spcPts val="380"/>
              </a:spcBef>
              <a:buClr>
                <a:srgbClr val="00007C"/>
              </a:buClr>
              <a:buFont typeface="Wingdings" pitchFamily="2" charset="2"/>
              <a:buChar char="§"/>
              <a:tabLst>
                <a:tab pos="241300" algn="l"/>
              </a:tabLst>
              <a:defRPr/>
            </a:pPr>
            <a:r>
              <a:rPr lang="fr-FR" sz="1600" spc="-5" dirty="0">
                <a:latin typeface="Arial"/>
                <a:cs typeface="Arial"/>
              </a:rPr>
              <a:t>MSN</a:t>
            </a:r>
            <a:r>
              <a:rPr lang="fr-FR" sz="1600" spc="-80" dirty="0">
                <a:latin typeface="Arial"/>
                <a:cs typeface="Arial"/>
              </a:rPr>
              <a:t> </a:t>
            </a:r>
            <a:r>
              <a:rPr lang="fr-FR" sz="1600" spc="-5" dirty="0" err="1">
                <a:latin typeface="Arial"/>
                <a:cs typeface="Arial"/>
              </a:rPr>
              <a:t>messenger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3" name="object 12"/>
          <p:cNvSpPr txBox="1">
            <a:spLocks noChangeArrowheads="1"/>
          </p:cNvSpPr>
          <p:nvPr/>
        </p:nvSpPr>
        <p:spPr bwMode="auto">
          <a:xfrm>
            <a:off x="5272088" y="2579608"/>
            <a:ext cx="3506787" cy="315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98450" indent="-285750" eaLnBrk="0" hangingPunct="0"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9999CC"/>
              </a:buClr>
              <a:buFont typeface="Wingdings" pitchFamily="2" charset="2"/>
              <a:buChar char=""/>
              <a:defRPr/>
            </a:pPr>
            <a:r>
              <a:rPr lang="fr-FR" sz="1800" spc="-5" dirty="0">
                <a:latin typeface="Arial"/>
                <a:cs typeface="Arial"/>
              </a:rPr>
              <a:t>Acheminement non</a:t>
            </a:r>
            <a:r>
              <a:rPr lang="fr-FR" sz="1800" spc="-65" dirty="0">
                <a:latin typeface="Arial"/>
                <a:cs typeface="Arial"/>
              </a:rPr>
              <a:t> </a:t>
            </a:r>
            <a:r>
              <a:rPr lang="fr-FR" sz="1800" dirty="0">
                <a:latin typeface="Arial"/>
                <a:cs typeface="Arial"/>
              </a:rPr>
              <a:t>fiable</a:t>
            </a:r>
            <a:endParaRPr lang="fr-FR" sz="1800" dirty="0">
              <a:latin typeface="Arial" pitchFamily="34" charset="0"/>
            </a:endParaRPr>
          </a:p>
          <a:p>
            <a:pPr eaLnBrk="1" hangingPunct="1">
              <a:spcBef>
                <a:spcPts val="600"/>
              </a:spcBef>
              <a:buClr>
                <a:srgbClr val="9999CC"/>
              </a:buClr>
              <a:buFont typeface="Wingdings" pitchFamily="2" charset="2"/>
              <a:buChar char=""/>
              <a:defRPr/>
            </a:pPr>
            <a:r>
              <a:rPr lang="fr-FR" sz="1800" dirty="0">
                <a:latin typeface="Arial" pitchFamily="34" charset="0"/>
              </a:rPr>
              <a:t>Pas de contrôle d’erreurs</a:t>
            </a:r>
          </a:p>
          <a:p>
            <a:pPr eaLnBrk="1" hangingPunct="1">
              <a:spcBef>
                <a:spcPts val="375"/>
              </a:spcBef>
              <a:buClr>
                <a:srgbClr val="9999CC"/>
              </a:buClr>
              <a:buFont typeface="Wingdings" pitchFamily="2" charset="2"/>
              <a:buChar char=""/>
              <a:defRPr/>
            </a:pPr>
            <a:r>
              <a:rPr lang="fr-FR" sz="1800" dirty="0">
                <a:latin typeface="Arial" pitchFamily="34" charset="0"/>
              </a:rPr>
              <a:t>Pas de contrôle du flux</a:t>
            </a:r>
          </a:p>
          <a:p>
            <a:pPr eaLnBrk="1" hangingPunct="1">
              <a:spcBef>
                <a:spcPts val="375"/>
              </a:spcBef>
              <a:buClr>
                <a:srgbClr val="9999CC"/>
              </a:buClr>
              <a:buFont typeface="Wingdings" pitchFamily="2" charset="2"/>
              <a:buChar char=""/>
              <a:defRPr/>
            </a:pPr>
            <a:r>
              <a:rPr lang="fr-FR" sz="1800" dirty="0">
                <a:latin typeface="Arial" pitchFamily="34" charset="0"/>
              </a:rPr>
              <a:t>Pas de contrôle de congestion</a:t>
            </a:r>
          </a:p>
          <a:p>
            <a:pPr eaLnBrk="1" hangingPunct="1">
              <a:spcBef>
                <a:spcPts val="375"/>
              </a:spcBef>
              <a:buClr>
                <a:srgbClr val="9999CC"/>
              </a:buClr>
              <a:buFont typeface="Wingdings" pitchFamily="2" charset="2"/>
              <a:buChar char=""/>
              <a:defRPr/>
            </a:pPr>
            <a:r>
              <a:rPr lang="fr-FR" sz="1800" dirty="0">
                <a:latin typeface="Arial" pitchFamily="34" charset="0"/>
              </a:rPr>
              <a:t>Pas de reconstitution ordonnée des  données</a:t>
            </a:r>
          </a:p>
          <a:p>
            <a:pPr eaLnBrk="1" hangingPunct="1">
              <a:spcBef>
                <a:spcPts val="375"/>
              </a:spcBef>
              <a:buClr>
                <a:srgbClr val="9999CC"/>
              </a:buClr>
              <a:buFont typeface="Wingdings" pitchFamily="2" charset="2"/>
              <a:buChar char=""/>
              <a:defRPr/>
            </a:pPr>
            <a:r>
              <a:rPr lang="fr-FR" sz="1800" dirty="0">
                <a:latin typeface="Arial" pitchFamily="34" charset="0"/>
              </a:rPr>
              <a:t>Pas d’établissement de connexion</a:t>
            </a:r>
          </a:p>
          <a:p>
            <a:pPr eaLnBrk="1" hangingPunct="1">
              <a:spcBef>
                <a:spcPts val="375"/>
              </a:spcBef>
              <a:buClr>
                <a:srgbClr val="9999CC"/>
              </a:buClr>
              <a:buFont typeface="Wingdings" pitchFamily="2" charset="2"/>
              <a:buChar char=""/>
              <a:defRPr/>
            </a:pPr>
            <a:endParaRPr lang="fr-FR" sz="1800" dirty="0">
              <a:latin typeface="Arial" pitchFamily="34" charset="0"/>
            </a:endParaRPr>
          </a:p>
          <a:p>
            <a:pPr eaLnBrk="1" hangingPunct="1">
              <a:spcBef>
                <a:spcPts val="425"/>
              </a:spcBef>
              <a:buClr>
                <a:srgbClr val="9999CC"/>
              </a:buClr>
              <a:buFont typeface="Wingdings" pitchFamily="2" charset="2"/>
              <a:buChar char=""/>
              <a:defRPr/>
            </a:pPr>
            <a:r>
              <a:rPr lang="fr-FR" sz="1800" b="1" dirty="0">
                <a:solidFill>
                  <a:srgbClr val="0070C0"/>
                </a:solidFill>
                <a:latin typeface="Arial" pitchFamily="34" charset="0"/>
              </a:rPr>
              <a:t>Applications</a:t>
            </a:r>
            <a:endParaRPr lang="fr-FR" sz="1800" dirty="0">
              <a:solidFill>
                <a:srgbClr val="0070C0"/>
              </a:solidFill>
              <a:latin typeface="Arial" pitchFamily="34" charset="0"/>
            </a:endParaRPr>
          </a:p>
        </p:txBody>
      </p:sp>
      <p:sp>
        <p:nvSpPr>
          <p:cNvPr id="14" name="object 13"/>
          <p:cNvSpPr txBox="1"/>
          <p:nvPr/>
        </p:nvSpPr>
        <p:spPr>
          <a:xfrm>
            <a:off x="5729288" y="5772070"/>
            <a:ext cx="2000250" cy="8397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41300" indent="-228600">
              <a:buClr>
                <a:srgbClr val="00007C"/>
              </a:buClr>
              <a:buFont typeface="Wingdings" pitchFamily="2" charset="2"/>
              <a:buChar char="§"/>
              <a:tabLst>
                <a:tab pos="241300" algn="l"/>
              </a:tabLst>
              <a:defRPr/>
            </a:pPr>
            <a:r>
              <a:rPr sz="1600" spc="-10" dirty="0">
                <a:latin typeface="Arial"/>
                <a:cs typeface="Arial"/>
              </a:rPr>
              <a:t>DNS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(couramment)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spcBef>
                <a:spcPts val="380"/>
              </a:spcBef>
              <a:buClr>
                <a:srgbClr val="00007C"/>
              </a:buClr>
              <a:buFont typeface="Wingdings" pitchFamily="2" charset="2"/>
              <a:buChar char="§"/>
              <a:tabLst>
                <a:tab pos="241300" algn="l"/>
              </a:tabLst>
              <a:defRPr/>
            </a:pPr>
            <a:r>
              <a:rPr sz="1600" spc="-5" dirty="0">
                <a:latin typeface="Arial"/>
                <a:cs typeface="Arial"/>
              </a:rPr>
              <a:t>SNMP</a:t>
            </a:r>
            <a:endParaRPr sz="1600" dirty="0">
              <a:latin typeface="Arial"/>
              <a:cs typeface="Arial"/>
            </a:endParaRPr>
          </a:p>
          <a:p>
            <a:pPr marL="241300" indent="-228600">
              <a:spcBef>
                <a:spcPts val="380"/>
              </a:spcBef>
              <a:buClr>
                <a:srgbClr val="00007C"/>
              </a:buClr>
              <a:buFont typeface="Wingdings" pitchFamily="2" charset="2"/>
              <a:buChar char="§"/>
              <a:tabLst>
                <a:tab pos="241300" algn="l"/>
              </a:tabLst>
              <a:defRPr/>
            </a:pPr>
            <a:r>
              <a:rPr sz="1600" spc="-25" dirty="0">
                <a:latin typeface="Arial"/>
                <a:cs typeface="Arial"/>
              </a:rPr>
              <a:t>VoIP</a:t>
            </a:r>
            <a:endParaRPr sz="1600" dirty="0">
              <a:latin typeface="Arial"/>
              <a:cs typeface="Arial"/>
            </a:endParaRPr>
          </a:p>
        </p:txBody>
      </p:sp>
      <p:pic>
        <p:nvPicPr>
          <p:cNvPr id="2254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3492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900112" y="1045147"/>
            <a:ext cx="81365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fr-FR" dirty="0">
                <a:latin typeface="+mj-lt"/>
              </a:rPr>
              <a:t>Les concepteurs d’applications choisissent le protocole de couche transport approprié en fonction de la nature de l’application: 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TCP</a:t>
            </a:r>
            <a:r>
              <a:rPr lang="fr-FR" dirty="0">
                <a:latin typeface="+mj-lt"/>
              </a:rPr>
              <a:t>( 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T</a:t>
            </a:r>
            <a:r>
              <a:rPr lang="fr-FR" dirty="0">
                <a:latin typeface="+mj-lt"/>
              </a:rPr>
              <a:t>ransmission 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C</a:t>
            </a:r>
            <a:r>
              <a:rPr lang="fr-FR" dirty="0">
                <a:latin typeface="+mj-lt"/>
              </a:rPr>
              <a:t>ontrol 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P</a:t>
            </a:r>
            <a:r>
              <a:rPr lang="fr-FR" dirty="0">
                <a:latin typeface="+mj-lt"/>
              </a:rPr>
              <a:t>rotocol) ou 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UDP</a:t>
            </a:r>
            <a:r>
              <a:rPr lang="fr-FR" dirty="0">
                <a:latin typeface="+mj-lt"/>
              </a:rPr>
              <a:t> (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U</a:t>
            </a:r>
            <a:r>
              <a:rPr lang="fr-FR" dirty="0">
                <a:latin typeface="+mj-lt"/>
              </a:rPr>
              <a:t>ser </a:t>
            </a:r>
            <a:r>
              <a:rPr lang="fr-FR" dirty="0" err="1">
                <a:solidFill>
                  <a:srgbClr val="FF0000"/>
                </a:solidFill>
                <a:latin typeface="+mj-lt"/>
              </a:rPr>
              <a:t>D</a:t>
            </a:r>
            <a:r>
              <a:rPr lang="fr-FR" dirty="0" err="1">
                <a:latin typeface="+mj-lt"/>
              </a:rPr>
              <a:t>atagram</a:t>
            </a:r>
            <a:r>
              <a:rPr lang="fr-FR" dirty="0">
                <a:latin typeface="+mj-lt"/>
              </a:rPr>
              <a:t> </a:t>
            </a:r>
            <a:r>
              <a:rPr lang="fr-FR" dirty="0">
                <a:solidFill>
                  <a:srgbClr val="FF0000"/>
                </a:solidFill>
                <a:latin typeface="+mj-lt"/>
              </a:rPr>
              <a:t>P</a:t>
            </a:r>
            <a:r>
              <a:rPr lang="fr-FR" dirty="0">
                <a:latin typeface="+mj-lt"/>
              </a:rPr>
              <a:t>rotocol).</a:t>
            </a:r>
          </a:p>
        </p:txBody>
      </p:sp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84995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4996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6725" y="981075"/>
            <a:ext cx="8569325" cy="4396396"/>
          </a:xfrm>
          <a:prstGeom prst="rect">
            <a:avLst/>
          </a:prstGeom>
          <a:blipFill rotWithShape="1">
            <a:blip r:embed="rId4"/>
            <a:stretch>
              <a:fillRect l="-641" t="-971" b="-1664"/>
            </a:stretch>
          </a:blipFill>
        </p:spPr>
        <p:txBody>
          <a:bodyPr/>
          <a:lstStyle/>
          <a:p>
            <a:pPr>
              <a:defRPr/>
            </a:pPr>
            <a:r>
              <a:rPr lang="fr-FR">
                <a:noFill/>
              </a:rPr>
              <a:t> </a:t>
            </a:r>
          </a:p>
        </p:txBody>
      </p:sp>
      <p:pic>
        <p:nvPicPr>
          <p:cNvPr id="8499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Détection et correction d’erreurs</a:t>
            </a:r>
          </a:p>
        </p:txBody>
      </p:sp>
      <p:sp>
        <p:nvSpPr>
          <p:cNvPr id="86019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602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6725" y="981075"/>
            <a:ext cx="8569325" cy="41544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165100" algn="just">
              <a:buFont typeface="Wingdings" pitchFamily="2" charset="2"/>
              <a:buChar char="§"/>
              <a:defRPr/>
            </a:pPr>
            <a:r>
              <a:rPr lang="fr-FR" sz="2400" spc="-5" dirty="0">
                <a:solidFill>
                  <a:srgbClr val="00B050"/>
                </a:solidFill>
                <a:latin typeface="Arial"/>
                <a:cs typeface="Arial"/>
              </a:rPr>
              <a:t>Codes Contrôle par redondance cyclique (CRC)</a:t>
            </a:r>
            <a:endParaRPr lang="fr-FR" dirty="0">
              <a:latin typeface="+mj-lt"/>
            </a:endParaRPr>
          </a:p>
          <a:p>
            <a:pPr marL="177800" indent="-8255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solidFill>
                  <a:srgbClr val="FF0000"/>
                </a:solidFill>
                <a:latin typeface="+mn-lt"/>
              </a:rPr>
              <a:t>Au niveau récepteur (procédure de  décodage)</a:t>
            </a:r>
          </a:p>
          <a:p>
            <a:pPr>
              <a:spcBef>
                <a:spcPts val="1800"/>
              </a:spcBef>
              <a:defRPr/>
            </a:pPr>
            <a:r>
              <a:rPr lang="fr-FR" dirty="0">
                <a:latin typeface="+mj-lt"/>
              </a:rPr>
              <a:t>Le décodage est la vérification du mot de code reçu :</a:t>
            </a:r>
          </a:p>
          <a:p>
            <a:pPr marL="342900" indent="-342900">
              <a:spcBef>
                <a:spcPts val="18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on constitue </a:t>
            </a:r>
            <a:r>
              <a:rPr lang="fr-FR" b="1" i="1" dirty="0">
                <a:latin typeface="+mj-lt"/>
              </a:rPr>
              <a:t>m’(x) </a:t>
            </a:r>
            <a:r>
              <a:rPr lang="fr-FR" dirty="0">
                <a:latin typeface="+mj-lt"/>
              </a:rPr>
              <a:t>le polynôme associe à la suite binaire reçue;</a:t>
            </a:r>
          </a:p>
          <a:p>
            <a:pPr marL="342900" indent="-342900">
              <a:spcBef>
                <a:spcPts val="18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on calcule </a:t>
            </a:r>
            <a:r>
              <a:rPr lang="fr-FR" b="1" i="1" dirty="0">
                <a:latin typeface="+mj-lt"/>
              </a:rPr>
              <a:t>R′(x), </a:t>
            </a:r>
            <a:r>
              <a:rPr lang="fr-FR" dirty="0">
                <a:latin typeface="+mj-lt"/>
              </a:rPr>
              <a:t>le reste de la division du polynôme </a:t>
            </a:r>
            <a:r>
              <a:rPr lang="fr-FR" b="1" i="1" dirty="0">
                <a:latin typeface="+mj-lt"/>
              </a:rPr>
              <a:t>m′(x) </a:t>
            </a:r>
            <a:r>
              <a:rPr lang="fr-FR" dirty="0">
                <a:latin typeface="+mj-lt"/>
              </a:rPr>
              <a:t>par </a:t>
            </a:r>
            <a:r>
              <a:rPr lang="fr-FR" b="1" i="1" dirty="0">
                <a:latin typeface="+mj-lt"/>
              </a:rPr>
              <a:t>G(x)</a:t>
            </a:r>
          </a:p>
          <a:p>
            <a:pPr marL="800100" lvl="1" indent="-342900">
              <a:spcBef>
                <a:spcPts val="1800"/>
              </a:spcBef>
              <a:buFont typeface="Arial" pitchFamily="34" charset="0"/>
              <a:buChar char="–"/>
              <a:defRPr/>
            </a:pPr>
            <a:r>
              <a:rPr lang="fr-FR" dirty="0">
                <a:latin typeface="+mj-lt"/>
              </a:rPr>
              <a:t>Si </a:t>
            </a:r>
            <a:r>
              <a:rPr lang="fr-FR" b="1" i="1" dirty="0">
                <a:latin typeface="+mj-lt"/>
              </a:rPr>
              <a:t>R′(x) = 0</a:t>
            </a:r>
            <a:r>
              <a:rPr lang="fr-FR" dirty="0">
                <a:latin typeface="+mj-lt"/>
              </a:rPr>
              <a:t>, il n’y a pas d’erreur, la suite binaire reçue est un mot de code valide; on récupère alors l’information utile;</a:t>
            </a:r>
          </a:p>
          <a:p>
            <a:pPr marL="800100" lvl="1" indent="-342900">
              <a:spcBef>
                <a:spcPts val="1800"/>
              </a:spcBef>
              <a:buFont typeface="Arial" pitchFamily="34" charset="0"/>
              <a:buChar char="–"/>
              <a:defRPr/>
            </a:pPr>
            <a:r>
              <a:rPr lang="fr-FR" dirty="0">
                <a:latin typeface="+mj-lt"/>
              </a:rPr>
              <a:t>si </a:t>
            </a:r>
            <a:r>
              <a:rPr lang="fr-FR" b="1" i="1" dirty="0">
                <a:latin typeface="+mj-lt"/>
              </a:rPr>
              <a:t>R′(x) ≠ 0</a:t>
            </a:r>
            <a:r>
              <a:rPr lang="fr-FR" dirty="0">
                <a:latin typeface="+mj-lt"/>
              </a:rPr>
              <a:t>, il y a une erreur; on demande alors la retransmission du message.</a:t>
            </a:r>
            <a:endParaRPr lang="fr-FR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8602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 dirty="0">
                <a:solidFill>
                  <a:srgbClr val="000000"/>
                </a:solidFill>
                <a:latin typeface="Arial" pitchFamily="34" charset="0"/>
              </a:rPr>
              <a:t>Codes correcteurs</a:t>
            </a:r>
          </a:p>
        </p:txBody>
      </p:sp>
      <p:sp>
        <p:nvSpPr>
          <p:cNvPr id="86019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602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66725" y="930246"/>
                <a:ext cx="8569325" cy="563231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Le principe des </a:t>
                </a:r>
                <a:r>
                  <a:rPr lang="fr-FR" b="1" spc="-5" dirty="0">
                    <a:latin typeface="Arial"/>
                    <a:cs typeface="Arial"/>
                  </a:rPr>
                  <a:t>codes correcteurs </a:t>
                </a:r>
                <a:r>
                  <a:rPr lang="fr-FR" spc="-5" dirty="0">
                    <a:latin typeface="Arial"/>
                    <a:cs typeface="Arial"/>
                  </a:rPr>
                  <a:t>est le même que celui des </a:t>
                </a:r>
                <a:r>
                  <a:rPr lang="fr-FR" b="1" spc="-5" dirty="0">
                    <a:latin typeface="Arial"/>
                    <a:cs typeface="Arial"/>
                  </a:rPr>
                  <a:t>codes détecteurs</a:t>
                </a:r>
                <a:r>
                  <a:rPr lang="fr-FR" spc="-5" dirty="0">
                    <a:latin typeface="Arial"/>
                    <a:cs typeface="Arial"/>
                  </a:rPr>
                  <a:t>.</a:t>
                </a:r>
              </a:p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Lors de l’émission rajouter les bits de contrôle supplémentaires.</a:t>
                </a:r>
              </a:p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A la réception, détecter les erreurs grâce au bit de contrôle et possibilité de corriger ces erreurs.</a:t>
                </a:r>
              </a:p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Le code de </a:t>
                </a:r>
                <a:r>
                  <a:rPr lang="fr-FR" spc="-5" dirty="0" err="1">
                    <a:latin typeface="Arial"/>
                    <a:cs typeface="Arial"/>
                  </a:rPr>
                  <a:t>Hamming</a:t>
                </a:r>
                <a:r>
                  <a:rPr lang="fr-FR" spc="-5" dirty="0">
                    <a:latin typeface="Arial"/>
                    <a:cs typeface="Arial"/>
                  </a:rPr>
                  <a:t> est parmi ces codes. Il permet de détecter une seule erreurs.</a:t>
                </a:r>
              </a:p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Un code de </a:t>
                </a:r>
                <a:r>
                  <a:rPr lang="fr-FR" spc="-5" dirty="0" err="1">
                    <a:latin typeface="Arial"/>
                    <a:cs typeface="Arial"/>
                  </a:rPr>
                  <a:t>Hamming</a:t>
                </a:r>
                <a:r>
                  <a:rPr lang="fr-FR" spc="-5" dirty="0">
                    <a:latin typeface="Arial"/>
                    <a:cs typeface="Arial"/>
                  </a:rPr>
                  <a:t> est un code </a:t>
                </a:r>
                <a:r>
                  <a:rPr lang="fr-FR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C(</a:t>
                </a:r>
                <a:r>
                  <a:rPr lang="fr-FR" spc="-5" dirty="0" err="1">
                    <a:solidFill>
                      <a:srgbClr val="FF0000"/>
                    </a:solidFill>
                    <a:latin typeface="Arial"/>
                    <a:cs typeface="Arial"/>
                  </a:rPr>
                  <a:t>n,k</a:t>
                </a:r>
                <a:r>
                  <a:rPr lang="fr-FR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) </a:t>
                </a:r>
                <a:r>
                  <a:rPr lang="fr-FR" spc="-5" dirty="0">
                    <a:latin typeface="Arial"/>
                    <a:cs typeface="Arial"/>
                  </a:rPr>
                  <a:t>avec </a:t>
                </a:r>
                <a14:m>
                  <m:oMath xmlns:m="http://schemas.openxmlformats.org/officeDocument/2006/math">
                    <m:r>
                      <a:rPr lang="fr-FR" b="0" i="1" spc="-5" smtClean="0">
                        <a:solidFill>
                          <a:srgbClr val="FF0000"/>
                        </a:solidFill>
                        <a:latin typeface="Cambria Math"/>
                        <a:cs typeface="Arial"/>
                      </a:rPr>
                      <m:t>𝑛</m:t>
                    </m:r>
                    <m:r>
                      <a:rPr lang="fr-FR" b="0" i="1" spc="-5" smtClean="0">
                        <a:solidFill>
                          <a:srgbClr val="FF0000"/>
                        </a:solidFill>
                        <a:latin typeface="Cambria Math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fr-FR" b="0" i="1" spc="-5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b="0" i="1" spc="-5" smtClean="0">
                            <a:solidFill>
                              <a:srgbClr val="FF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1" spc="-5" smtClean="0">
                            <a:solidFill>
                              <a:srgbClr val="FF0000"/>
                            </a:solidFill>
                            <a:latin typeface="Cambria Math"/>
                            <a:cs typeface="Arial"/>
                          </a:rPr>
                          <m:t>𝑟</m:t>
                        </m:r>
                      </m:sup>
                    </m:sSup>
                    <m:r>
                      <a:rPr lang="fr-FR" b="0" i="1" spc="-5" smtClean="0">
                        <a:solidFill>
                          <a:srgbClr val="FF0000"/>
                        </a:solidFill>
                        <a:latin typeface="Cambria Math"/>
                        <a:cs typeface="Arial"/>
                      </a:rPr>
                      <m:t>−1</m:t>
                    </m:r>
                  </m:oMath>
                </a14:m>
                <a:r>
                  <a:rPr lang="fr-FR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 </a:t>
                </a:r>
                <a:r>
                  <a:rPr lang="fr-FR" spc="-5" dirty="0">
                    <a:latin typeface="Arial"/>
                    <a:cs typeface="Arial"/>
                  </a:rPr>
                  <a:t>et </a:t>
                </a:r>
                <a14:m>
                  <m:oMath xmlns:m="http://schemas.openxmlformats.org/officeDocument/2006/math">
                    <m:r>
                      <a:rPr lang="fr-FR" b="0" i="1" spc="-5" smtClean="0">
                        <a:solidFill>
                          <a:srgbClr val="FF0000"/>
                        </a:solidFill>
                        <a:latin typeface="Cambria Math"/>
                        <a:cs typeface="Arial"/>
                      </a:rPr>
                      <m:t>𝑟</m:t>
                    </m:r>
                    <m:r>
                      <a:rPr lang="fr-FR" b="0" i="1" spc="-5" smtClean="0">
                        <a:solidFill>
                          <a:srgbClr val="FF0000"/>
                        </a:solidFill>
                        <a:latin typeface="Cambria Math"/>
                        <a:cs typeface="Arial"/>
                      </a:rPr>
                      <m:t>=</m:t>
                    </m:r>
                    <m:r>
                      <a:rPr lang="fr-FR" b="0" i="1" spc="-5" smtClean="0">
                        <a:solidFill>
                          <a:srgbClr val="FF0000"/>
                        </a:solidFill>
                        <a:latin typeface="Cambria Math"/>
                        <a:cs typeface="Arial"/>
                      </a:rPr>
                      <m:t>𝑛</m:t>
                    </m:r>
                    <m:r>
                      <a:rPr lang="fr-FR" b="0" i="1" spc="-5" smtClean="0">
                        <a:solidFill>
                          <a:srgbClr val="FF0000"/>
                        </a:solidFill>
                        <a:latin typeface="Cambria Math"/>
                        <a:cs typeface="Arial"/>
                      </a:rPr>
                      <m:t>−</m:t>
                    </m:r>
                    <m:r>
                      <a:rPr lang="fr-FR" b="0" i="1" spc="-5" smtClean="0">
                        <a:solidFill>
                          <a:srgbClr val="FF0000"/>
                        </a:solidFill>
                        <a:latin typeface="Cambria Math"/>
                        <a:cs typeface="Arial"/>
                      </a:rPr>
                      <m:t>𝑘</m:t>
                    </m:r>
                  </m:oMath>
                </a14:m>
                <a:endParaRPr lang="fr-FR" b="0" spc="-5" dirty="0">
                  <a:latin typeface="Arial"/>
                  <a:cs typeface="Arial"/>
                </a:endParaRPr>
              </a:p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endParaRPr lang="fr-FR" b="0" spc="-5" dirty="0">
                  <a:latin typeface="Arial"/>
                  <a:cs typeface="Arial"/>
                </a:endParaRPr>
              </a:p>
              <a:p>
                <a:pPr marL="177800" indent="-177800" algn="just">
                  <a:spcBef>
                    <a:spcPts val="1200"/>
                  </a:spcBef>
                  <a:buFont typeface="Arial" pitchFamily="34" charset="0"/>
                  <a:buChar char="•"/>
                  <a:defRPr/>
                </a:pPr>
                <a:r>
                  <a:rPr lang="fr-FR" b="1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Exemple:</a:t>
                </a:r>
              </a:p>
              <a:p>
                <a:pPr lvl="1" algn="just">
                  <a:spcBef>
                    <a:spcPts val="600"/>
                  </a:spcBef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- n=7 </a:t>
                </a: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 r=3  k=4</a:t>
                </a:r>
              </a:p>
              <a:p>
                <a:pPr lvl="1" algn="just">
                  <a:spcBef>
                    <a:spcPts val="600"/>
                  </a:spcBef>
                  <a:defRPr/>
                </a:pP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- n=15  r=4   k=11</a:t>
                </a:r>
              </a:p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Le codage de </a:t>
                </a:r>
                <a:r>
                  <a:rPr lang="fr-FR" spc="-5" dirty="0" err="1">
                    <a:latin typeface="Arial"/>
                    <a:cs typeface="Arial"/>
                    <a:sym typeface="Wingdings" pitchFamily="2" charset="2"/>
                  </a:rPr>
                  <a:t>Hamming</a:t>
                </a: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 se base sur le calcul de la parité.</a:t>
                </a:r>
              </a:p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Au lieu de rajouter un seul bit, rajouter plusieurs bits de parité.</a:t>
                </a:r>
              </a:p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Chaque bit de contrôle est une fonction de plusieurs bits d’informations.</a:t>
                </a: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930246"/>
                <a:ext cx="8569325" cy="5632311"/>
              </a:xfrm>
              <a:prstGeom prst="rect">
                <a:avLst/>
              </a:prstGeom>
              <a:blipFill rotWithShape="1">
                <a:blip r:embed="rId4"/>
                <a:stretch>
                  <a:fillRect l="-641" t="-433" r="-783" b="-10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02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564295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 dirty="0">
                <a:solidFill>
                  <a:srgbClr val="000000"/>
                </a:solidFill>
                <a:latin typeface="Arial" pitchFamily="34" charset="0"/>
              </a:rPr>
              <a:t>Codes correcteurs</a:t>
            </a:r>
          </a:p>
        </p:txBody>
      </p:sp>
      <p:sp>
        <p:nvSpPr>
          <p:cNvPr id="86019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602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66725" y="930246"/>
                <a:ext cx="8569325" cy="493942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177800" indent="-177800" algn="just">
                  <a:buFont typeface="Wingdings" pitchFamily="2" charset="2"/>
                  <a:buChar char="§"/>
                  <a:defRPr/>
                </a:pPr>
                <a:r>
                  <a:rPr lang="fr-FR" sz="2400" spc="-5" dirty="0">
                    <a:solidFill>
                      <a:srgbClr val="00B050"/>
                    </a:solidFill>
                    <a:latin typeface="Arial"/>
                    <a:cs typeface="Arial"/>
                  </a:rPr>
                  <a:t>Principe du code de </a:t>
                </a:r>
                <a:r>
                  <a:rPr lang="fr-FR" sz="2400" spc="-5" dirty="0" err="1">
                    <a:solidFill>
                      <a:srgbClr val="00B050"/>
                    </a:solidFill>
                    <a:latin typeface="Arial"/>
                    <a:cs typeface="Arial"/>
                  </a:rPr>
                  <a:t>hamming</a:t>
                </a:r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Soit un mot de code (7,4) </a:t>
                </a: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 rajouter 3 bits de contrôles notés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 smtClean="0">
                            <a:latin typeface="Cambria Math" panose="02040503050406030204" pitchFamily="18" charset="0"/>
                            <a:cs typeface="Arial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fr-FR" b="0" i="1" spc="-5" smtClean="0">
                            <a:latin typeface="Cambria Math"/>
                            <a:cs typeface="Arial"/>
                            <a:sym typeface="Wingdings" pitchFamily="2" charset="2"/>
                          </a:rPr>
                          <m:t>𝐶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  <a:sym typeface="Wingdings" pitchFamily="2" charset="2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b="0" i="1" spc="-5" dirty="0" smtClean="0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b="0" i="1" spc="-5" dirty="0" smtClean="0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 dirty="0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b="0" i="1" spc="-5" dirty="0" smtClean="0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b="0" i="1" spc="-5" dirty="0" smtClean="0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L’information de départ est sur 4 bits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pc="-5" smtClean="0">
                        <a:latin typeface="Cambria Math"/>
                        <a:cs typeface="Arial"/>
                      </a:rPr>
                      <m:t>m</m:t>
                    </m:r>
                    <m:r>
                      <a:rPr lang="fr-FR" b="0" i="0" spc="-5" smtClean="0"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fr-FR" i="1" spc="-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  <m:r>
                      <a:rPr lang="fr-FR" b="0" i="1" spc="-5" smtClean="0">
                        <a:latin typeface="Cambria Math"/>
                        <a:cs typeface="Arial"/>
                      </a:rPr>
                      <m:t> </m:t>
                    </m:r>
                    <m:sSub>
                      <m:sSubPr>
                        <m:ctrlPr>
                          <a:rPr lang="fr-FR" b="0" i="1" spc="-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fr-FR" b="0" i="1" spc="-5" smtClean="0">
                        <a:latin typeface="Cambria Math"/>
                        <a:cs typeface="Arial"/>
                      </a:rPr>
                      <m:t> </m:t>
                    </m:r>
                    <m:sSub>
                      <m:sSubPr>
                        <m:ctrlPr>
                          <a:rPr lang="fr-FR" b="0" i="1" spc="-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fr-FR" b="0" i="1" spc="-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Les bits de contrôle sont insérés dans les bits d’information de la façon suivante:</a:t>
                </a: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Il prennent les positions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𝑖</m:t>
                        </m:r>
                      </m:sup>
                    </m:sSup>
                    <m:r>
                      <a:rPr lang="fr-FR" b="0" i="1" spc="-5" smtClean="0">
                        <a:latin typeface="Cambria Math"/>
                        <a:cs typeface="Arial"/>
                      </a:rPr>
                      <m:t> </m:t>
                    </m:r>
                  </m:oMath>
                </a14:m>
                <a:r>
                  <a:rPr lang="fr-FR" spc="-5" dirty="0">
                    <a:latin typeface="Arial"/>
                    <a:cs typeface="Arial"/>
                  </a:rPr>
                  <a:t>{1,2,4,8,…}</a:t>
                </a: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Les bits d’information prennent les autres positions</a:t>
                </a: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endParaRPr lang="fr-FR" spc="-5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930246"/>
                <a:ext cx="8569325" cy="4939429"/>
              </a:xfrm>
              <a:prstGeom prst="rect">
                <a:avLst/>
              </a:prstGeom>
              <a:blipFill rotWithShape="1">
                <a:blip r:embed="rId4"/>
                <a:stretch>
                  <a:fillRect l="-996" t="-864" r="-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02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5068769"/>
                  </p:ext>
                </p:extLst>
              </p:nvPr>
            </p:nvGraphicFramePr>
            <p:xfrm>
              <a:off x="1331550" y="4299260"/>
              <a:ext cx="6095999" cy="6419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870857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6419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80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  <a:sym typeface="Wingdings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  <a:sym typeface="Wingdings" pitchFamily="2" charset="2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  <a:sym typeface="Wingdings" pitchFamily="2" charset="2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800" i="1" spc="-5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pc="-5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sz="2800" b="0" i="1" spc="-5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80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800" i="1" spc="-5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pc="-5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fr-FR" sz="2800" b="0" i="1" spc="-5" dirty="0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fr-FR" sz="2800" b="0" i="1" spc="-5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  <a:cs typeface="Arial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fr-F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au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5068769"/>
                  </p:ext>
                </p:extLst>
              </p:nvPr>
            </p:nvGraphicFramePr>
            <p:xfrm>
              <a:off x="1331550" y="4299260"/>
              <a:ext cx="6095999" cy="6419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  <a:gridCol w="870857"/>
                  </a:tblGrid>
                  <a:tr h="641949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r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100000" r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200000" r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302113" r="-30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399301" r="-200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499301" r="-100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599301" r="-69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1475570" y="5013220"/>
                <a:ext cx="5760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570" y="5013220"/>
                <a:ext cx="576080" cy="4001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2290486" y="5013275"/>
                <a:ext cx="5760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486" y="5013275"/>
                <a:ext cx="576080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/>
          <p:cNvSpPr txBox="1"/>
          <p:nvPr/>
        </p:nvSpPr>
        <p:spPr>
          <a:xfrm>
            <a:off x="3275820" y="5013220"/>
            <a:ext cx="57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3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076070" y="5013220"/>
            <a:ext cx="57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5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940190" y="5015016"/>
            <a:ext cx="57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6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6806640" y="4974073"/>
            <a:ext cx="57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4133463" y="4974073"/>
                <a:ext cx="5760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463" y="4974073"/>
                <a:ext cx="576080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ZoneTexte 18"/>
          <p:cNvSpPr txBox="1"/>
          <p:nvPr/>
        </p:nvSpPr>
        <p:spPr>
          <a:xfrm>
            <a:off x="1547580" y="5477230"/>
            <a:ext cx="57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2290486" y="5446452"/>
                <a:ext cx="5760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486" y="5446452"/>
                <a:ext cx="576080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ZoneTexte 20"/>
          <p:cNvSpPr txBox="1"/>
          <p:nvPr/>
        </p:nvSpPr>
        <p:spPr>
          <a:xfrm>
            <a:off x="4211950" y="5384179"/>
            <a:ext cx="57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FF0000"/>
                </a:solidFill>
              </a:rPr>
              <a:t>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646718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 dirty="0">
                <a:solidFill>
                  <a:srgbClr val="000000"/>
                </a:solidFill>
                <a:latin typeface="Arial" pitchFamily="34" charset="0"/>
              </a:rPr>
              <a:t>Codes correcteurs</a:t>
            </a:r>
          </a:p>
        </p:txBody>
      </p:sp>
      <p:sp>
        <p:nvSpPr>
          <p:cNvPr id="86019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602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66725" y="930246"/>
                <a:ext cx="8569325" cy="582345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177800" indent="-177800" algn="just">
                  <a:buFont typeface="Wingdings" pitchFamily="2" charset="2"/>
                  <a:buChar char="§"/>
                  <a:defRPr/>
                </a:pPr>
                <a:r>
                  <a:rPr lang="fr-FR" sz="2400" spc="-5" dirty="0">
                    <a:solidFill>
                      <a:srgbClr val="00B050"/>
                    </a:solidFill>
                    <a:latin typeface="Arial"/>
                    <a:cs typeface="Arial"/>
                  </a:rPr>
                  <a:t>Comment calculer les bits de contrôle</a:t>
                </a:r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Chaque bits de l’information possède une position dans le mot de code final.</a:t>
                </a:r>
              </a:p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Ecrire cette position en puissance de 2</a:t>
                </a:r>
              </a:p>
              <a:p>
                <a:pPr marL="177800" indent="-177800" algn="just">
                  <a:spcBef>
                    <a:spcPts val="60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solidFill>
                      <a:srgbClr val="0070C0"/>
                    </a:solidFill>
                    <a:latin typeface="Arial"/>
                    <a:cs typeface="Arial"/>
                  </a:rPr>
                  <a:t>Exemple: </a:t>
                </a:r>
              </a:p>
              <a:p>
                <a:pPr marL="800100" lvl="1" indent="-342900" algn="just">
                  <a:spcBef>
                    <a:spcPts val="600"/>
                  </a:spcBef>
                  <a:buFont typeface="Wingdings" pitchFamily="2" charset="2"/>
                  <a:buChar char="ü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est dans la position </a:t>
                </a:r>
                <a:r>
                  <a:rPr lang="fr-FR" spc="-5" dirty="0">
                    <a:solidFill>
                      <a:srgbClr val="C00000"/>
                    </a:solidFill>
                    <a:latin typeface="Arial"/>
                    <a:cs typeface="Arial"/>
                  </a:rPr>
                  <a:t>3=1+2=</a:t>
                </a:r>
                <a:r>
                  <a:rPr lang="fr-FR" spc="-5" dirty="0">
                    <a:solidFill>
                      <a:srgbClr val="C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1" spc="-5" smtClean="0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0</m:t>
                        </m:r>
                      </m:sup>
                    </m:sSup>
                  </m:oMath>
                </a14:m>
                <a:r>
                  <a:rPr lang="fr-FR" spc="-5" dirty="0">
                    <a:solidFill>
                      <a:srgbClr val="C00000"/>
                    </a:solidFill>
                    <a:cs typeface="Arial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1" spc="-5" smtClean="0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1</m:t>
                        </m:r>
                      </m:sup>
                    </m:sSup>
                  </m:oMath>
                </a14:m>
                <a:endParaRPr lang="fr-FR" spc="-5" dirty="0">
                  <a:latin typeface="Arial"/>
                  <a:cs typeface="Arial"/>
                </a:endParaRPr>
              </a:p>
              <a:p>
                <a:pPr marL="800100" lvl="1" indent="-342900" algn="just">
                  <a:spcBef>
                    <a:spcPts val="600"/>
                  </a:spcBef>
                  <a:buFont typeface="Wingdings" pitchFamily="2" charset="2"/>
                  <a:buChar char="ü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est dans la position </a:t>
                </a:r>
                <a:r>
                  <a:rPr lang="fr-FR" spc="-5" dirty="0">
                    <a:solidFill>
                      <a:srgbClr val="C00000"/>
                    </a:solidFill>
                    <a:latin typeface="Arial"/>
                    <a:cs typeface="Arial"/>
                  </a:rPr>
                  <a:t>5=1+4=</a:t>
                </a:r>
                <a:r>
                  <a:rPr lang="fr-FR" spc="-5" dirty="0">
                    <a:solidFill>
                      <a:srgbClr val="C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0</m:t>
                        </m:r>
                      </m:sup>
                    </m:sSup>
                  </m:oMath>
                </a14:m>
                <a:r>
                  <a:rPr lang="fr-FR" spc="-5" dirty="0">
                    <a:solidFill>
                      <a:srgbClr val="C00000"/>
                    </a:solidFill>
                    <a:cs typeface="Arial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1" spc="-5" smtClean="0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sup>
                    </m:sSup>
                  </m:oMath>
                </a14:m>
                <a:endParaRPr lang="fr-FR" spc="-5" dirty="0">
                  <a:latin typeface="Arial"/>
                  <a:cs typeface="Arial"/>
                </a:endParaRPr>
              </a:p>
              <a:p>
                <a:pPr marL="800100" lvl="1" indent="-342900" algn="just">
                  <a:spcBef>
                    <a:spcPts val="600"/>
                  </a:spcBef>
                  <a:buFont typeface="Wingdings" pitchFamily="2" charset="2"/>
                  <a:buChar char="ü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est dans la position  </a:t>
                </a:r>
                <a:r>
                  <a:rPr lang="fr-FR" spc="-5" dirty="0">
                    <a:solidFill>
                      <a:srgbClr val="C00000"/>
                    </a:solidFill>
                    <a:latin typeface="Arial"/>
                    <a:cs typeface="Arial"/>
                  </a:rPr>
                  <a:t>6=2+4=</a:t>
                </a:r>
                <a:r>
                  <a:rPr lang="fr-FR" spc="-5" dirty="0">
                    <a:solidFill>
                      <a:srgbClr val="C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1" spc="-5" smtClean="0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1</m:t>
                        </m:r>
                      </m:sup>
                    </m:sSup>
                  </m:oMath>
                </a14:m>
                <a:r>
                  <a:rPr lang="fr-FR" spc="-5" dirty="0">
                    <a:solidFill>
                      <a:srgbClr val="C00000"/>
                    </a:solidFill>
                    <a:cs typeface="Arial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1" spc="-5" smtClean="0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</a:t>
                </a:r>
              </a:p>
              <a:p>
                <a:pPr marL="800100" lvl="1" indent="-342900" algn="just">
                  <a:spcBef>
                    <a:spcPts val="600"/>
                  </a:spcBef>
                  <a:buFont typeface="Wingdings" pitchFamily="2" charset="2"/>
                  <a:buChar char="ü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est dans la position </a:t>
                </a:r>
                <a:r>
                  <a:rPr lang="fr-FR" spc="-5" dirty="0">
                    <a:solidFill>
                      <a:srgbClr val="C00000"/>
                    </a:solidFill>
                    <a:latin typeface="Arial"/>
                    <a:cs typeface="Arial"/>
                  </a:rPr>
                  <a:t>7=1+2+4=</a:t>
                </a:r>
                <a:r>
                  <a:rPr lang="fr-FR" spc="-5" dirty="0">
                    <a:solidFill>
                      <a:srgbClr val="C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0</m:t>
                        </m:r>
                      </m:sup>
                    </m:sSup>
                  </m:oMath>
                </a14:m>
                <a:r>
                  <a:rPr lang="fr-FR" spc="-5" dirty="0">
                    <a:solidFill>
                      <a:srgbClr val="C00000"/>
                    </a:solidFill>
                    <a:cs typeface="Arial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1" spc="-5" smtClean="0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1</m:t>
                        </m:r>
                      </m:sup>
                    </m:sSup>
                  </m:oMath>
                </a14:m>
                <a:r>
                  <a:rPr lang="fr-FR" spc="-5" dirty="0">
                    <a:solidFill>
                      <a:srgbClr val="C00000"/>
                    </a:solidFill>
                    <a:cs typeface="Arial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1" spc="-5" smtClean="0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sup>
                    </m:sSup>
                  </m:oMath>
                </a14:m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Un bit de l’information ayant la position J participe au calcul du bit de contrôle ayant la position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i="1" spc="-5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1" spc="-5" smtClean="0">
                            <a:solidFill>
                              <a:srgbClr val="C00000"/>
                            </a:solidFill>
                            <a:latin typeface="Cambria Math"/>
                            <a:cs typeface="Arial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si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1" spc="-5" smtClean="0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</a:t>
                </a:r>
                <a:r>
                  <a:rPr lang="fr-FR" spc="-5" dirty="0">
                    <a:solidFill>
                      <a:srgbClr val="0070C0"/>
                    </a:solidFill>
                    <a:latin typeface="Arial"/>
                    <a:cs typeface="Arial"/>
                  </a:rPr>
                  <a:t>existe dans la décomposition de J en puissance de 2.</a:t>
                </a: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Dans l’exemple précèdent: </a:t>
                </a: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La position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b="0" i="1" spc="-5" smtClean="0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spc="-5"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spc="-5">
                            <a:latin typeface="Cambria Math"/>
                            <a:cs typeface="Arial"/>
                          </a:rPr>
                          <m:t>0 </m:t>
                        </m:r>
                      </m:sup>
                    </m:sSup>
                  </m:oMath>
                </a14:m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</a:t>
                </a:r>
                <a:r>
                  <a:rPr lang="fr-FR" spc="-5" dirty="0">
                    <a:latin typeface="Arial"/>
                    <a:cs typeface="Arial"/>
                  </a:rPr>
                  <a:t> donc les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,</a:t>
                </a:r>
                <a:r>
                  <a:rPr lang="fr-FR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participe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 </a:t>
                </a: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  <m:r>
                      <a:rPr lang="fr-FR" b="0" i="1" spc="-5" smtClean="0">
                        <a:solidFill>
                          <a:schemeClr val="tx1"/>
                        </a:solidFill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fr-FR" i="1" spc="-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solidFill>
                      <a:schemeClr val="tx1"/>
                    </a:solidFill>
                    <a:latin typeface="Arial"/>
                    <a:cs typeface="Arial"/>
                  </a:rPr>
                  <a:t>+</a:t>
                </a:r>
                <a:r>
                  <a:rPr lang="fr-FR" spc="-5" dirty="0">
                    <a:solidFill>
                      <a:schemeClr val="tx1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solidFill>
                              <a:schemeClr val="tx1"/>
                            </a:solidFill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endParaRPr lang="fr-FR" spc="-5" dirty="0"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930246"/>
                <a:ext cx="8569325" cy="5823454"/>
              </a:xfrm>
              <a:prstGeom prst="rect">
                <a:avLst/>
              </a:prstGeom>
              <a:blipFill rotWithShape="1">
                <a:blip r:embed="rId4"/>
                <a:stretch>
                  <a:fillRect l="-996" t="-733" r="-783" b="-3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02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27582462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 dirty="0">
                <a:solidFill>
                  <a:srgbClr val="000000"/>
                </a:solidFill>
                <a:latin typeface="Arial" pitchFamily="34" charset="0"/>
              </a:rPr>
              <a:t>Codes correcteurs</a:t>
            </a:r>
          </a:p>
        </p:txBody>
      </p:sp>
      <p:sp>
        <p:nvSpPr>
          <p:cNvPr id="8602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66725" y="930246"/>
                <a:ext cx="8569325" cy="532453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177800" indent="-177800" algn="just">
                  <a:buFont typeface="Wingdings" pitchFamily="2" charset="2"/>
                  <a:buChar char="§"/>
                  <a:defRPr/>
                </a:pPr>
                <a:r>
                  <a:rPr lang="fr-FR" sz="2400" spc="-5" dirty="0">
                    <a:solidFill>
                      <a:srgbClr val="00B050"/>
                    </a:solidFill>
                    <a:latin typeface="Arial"/>
                    <a:cs typeface="Arial"/>
                  </a:rPr>
                  <a:t>Comment calculer bits de contrôle</a:t>
                </a:r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La position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spc="-5"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0" spc="-5" smtClean="0">
                            <a:latin typeface="Cambria Math"/>
                            <a:cs typeface="Arial"/>
                          </a:rPr>
                          <m:t>1</m:t>
                        </m:r>
                        <m:r>
                          <a:rPr lang="fr-FR" spc="-5">
                            <a:latin typeface="Cambria Math"/>
                            <a:cs typeface="Arial"/>
                          </a:rPr>
                          <m:t> </m:t>
                        </m:r>
                      </m:sup>
                    </m:sSup>
                  </m:oMath>
                </a14:m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</a:t>
                </a:r>
                <a:r>
                  <a:rPr lang="fr-FR" spc="-5" dirty="0">
                    <a:latin typeface="Arial"/>
                    <a:cs typeface="Arial"/>
                  </a:rPr>
                  <a:t> donc les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participe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 </a:t>
                </a: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fr-FR" i="1" spc="-5"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+</a:t>
                </a:r>
                <a:r>
                  <a:rPr lang="fr-FR" spc="-5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La position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fr-FR" spc="-5">
                            <a:latin typeface="Cambria Math"/>
                            <a:cs typeface="Arial"/>
                          </a:rPr>
                          <m:t>2</m:t>
                        </m:r>
                      </m:e>
                      <m:sup>
                        <m:r>
                          <a:rPr lang="fr-FR" b="0" i="0" spc="-5" smtClean="0">
                            <a:latin typeface="Cambria Math"/>
                            <a:cs typeface="Arial"/>
                          </a:rPr>
                          <m:t>2</m:t>
                        </m:r>
                        <m:r>
                          <a:rPr lang="fr-FR" spc="-5">
                            <a:latin typeface="Cambria Math"/>
                            <a:cs typeface="Arial"/>
                          </a:rPr>
                          <m:t> </m:t>
                        </m:r>
                      </m:sup>
                    </m:sSup>
                  </m:oMath>
                </a14:m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</a:t>
                </a:r>
                <a:r>
                  <a:rPr lang="fr-FR" spc="-5" dirty="0">
                    <a:latin typeface="Arial"/>
                    <a:cs typeface="Arial"/>
                  </a:rPr>
                  <a:t> donc les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participe dans le calcul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 </a:t>
                </a: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fr-FR" i="1" spc="-5"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+</a:t>
                </a:r>
                <a:r>
                  <a:rPr lang="fr-FR" spc="-5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b="1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Application:</a:t>
                </a:r>
              </a:p>
              <a:p>
                <a:pPr marL="800100" lvl="1" indent="-342900" algn="just">
                  <a:buFont typeface="Wingdings" pitchFamily="2" charset="2"/>
                  <a:buChar char="ü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Pour l’information 1010 trouver le code de </a:t>
                </a:r>
                <a:r>
                  <a:rPr lang="fr-FR" spc="-5" dirty="0" err="1">
                    <a:latin typeface="Arial"/>
                    <a:cs typeface="Arial"/>
                  </a:rPr>
                  <a:t>Hamming</a:t>
                </a:r>
                <a:r>
                  <a:rPr lang="fr-FR" spc="-5" dirty="0">
                    <a:latin typeface="Arial"/>
                    <a:cs typeface="Arial"/>
                  </a:rPr>
                  <a:t> correspond.</a:t>
                </a:r>
              </a:p>
              <a:p>
                <a:pPr marL="1257300" lvl="2" indent="-342900" algn="just">
                  <a:buFontTx/>
                  <a:buChar char="–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  <m:r>
                      <a:rPr lang="fr-FR" i="1" spc="-5"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+</a:t>
                </a:r>
                <a:r>
                  <a:rPr lang="fr-FR" spc="-5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=  1+0+0 = 1</a:t>
                </a:r>
              </a:p>
              <a:p>
                <a:pPr marL="1257300" lvl="2" indent="-342900" algn="just">
                  <a:buFontTx/>
                  <a:buChar char="–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fr-FR" i="1" spc="-5"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+</a:t>
                </a:r>
                <a:r>
                  <a:rPr lang="fr-FR" spc="-5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= 1+1+0 = 0</a:t>
                </a:r>
              </a:p>
              <a:p>
                <a:pPr marL="1257300" lvl="2" indent="-342900" algn="just">
                  <a:buFontTx/>
                  <a:buChar char="–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fr-FR" i="1" spc="-5"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+</a:t>
                </a:r>
                <a:r>
                  <a:rPr lang="fr-FR" spc="-5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= 0+1+0 = 1</a:t>
                </a:r>
              </a:p>
              <a:p>
                <a:pPr marL="800100" lvl="1" indent="-342900" algn="just">
                  <a:buFont typeface="Wingdings" pitchFamily="2" charset="2"/>
                  <a:buChar char="ü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Donc l’information a envoyée: </a:t>
                </a:r>
                <a:r>
                  <a:rPr lang="fr-FR" sz="2400" u="sng" spc="-5" dirty="0">
                    <a:latin typeface="Arial"/>
                    <a:cs typeface="Arial"/>
                  </a:rPr>
                  <a:t>10</a:t>
                </a:r>
                <a:r>
                  <a:rPr lang="fr-FR" sz="2400" spc="-5" dirty="0">
                    <a:latin typeface="Arial"/>
                    <a:cs typeface="Arial"/>
                  </a:rPr>
                  <a:t>1</a:t>
                </a:r>
                <a:r>
                  <a:rPr lang="fr-FR" sz="2400" u="sng" spc="-5" dirty="0">
                    <a:latin typeface="Arial"/>
                    <a:cs typeface="Arial"/>
                  </a:rPr>
                  <a:t>1</a:t>
                </a:r>
                <a:r>
                  <a:rPr lang="fr-FR" sz="2400" spc="-5" dirty="0">
                    <a:latin typeface="Arial"/>
                    <a:cs typeface="Arial"/>
                  </a:rPr>
                  <a:t>010</a:t>
                </a: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930246"/>
                <a:ext cx="8569325" cy="5324535"/>
              </a:xfrm>
              <a:prstGeom prst="rect">
                <a:avLst/>
              </a:prstGeom>
              <a:blipFill rotWithShape="1">
                <a:blip r:embed="rId4"/>
                <a:stretch>
                  <a:fillRect l="-996" t="-802" r="-783" b="-18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02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7291489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 dirty="0">
                <a:solidFill>
                  <a:srgbClr val="000000"/>
                </a:solidFill>
                <a:latin typeface="Arial" pitchFamily="34" charset="0"/>
              </a:rPr>
              <a:t>Codes correcteurs</a:t>
            </a:r>
          </a:p>
        </p:txBody>
      </p:sp>
      <p:sp>
        <p:nvSpPr>
          <p:cNvPr id="8602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66725" y="930246"/>
                <a:ext cx="8569325" cy="600164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177800" indent="-177800" algn="just">
                  <a:spcBef>
                    <a:spcPts val="0"/>
                  </a:spcBef>
                  <a:buFont typeface="Wingdings" pitchFamily="2" charset="2"/>
                  <a:buChar char="§"/>
                  <a:defRPr/>
                </a:pPr>
                <a:r>
                  <a:rPr lang="fr-FR" sz="2400" spc="-5" dirty="0">
                    <a:solidFill>
                      <a:srgbClr val="00B050"/>
                    </a:solidFill>
                    <a:latin typeface="Arial"/>
                    <a:cs typeface="Arial"/>
                  </a:rPr>
                  <a:t>Détection de l’erreur</a:t>
                </a:r>
                <a:endParaRPr lang="fr-FR" spc="-5" dirty="0">
                  <a:latin typeface="Arial"/>
                  <a:cs typeface="Arial"/>
                </a:endParaRPr>
              </a:p>
              <a:p>
                <a:pPr marL="177800" indent="-177800" algn="just">
                  <a:spcBef>
                    <a:spcPts val="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A la réception du message, </a:t>
                </a:r>
                <a:r>
                  <a:rPr lang="fr-FR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recalculer</a:t>
                </a:r>
                <a:r>
                  <a:rPr lang="fr-FR" spc="-5" dirty="0">
                    <a:latin typeface="Arial"/>
                    <a:cs typeface="Arial"/>
                  </a:rPr>
                  <a:t> les bits de contrôle de la même </a:t>
                </a:r>
                <a:r>
                  <a:rPr lang="fr-FR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manière que lors de l’émission</a:t>
                </a:r>
                <a:r>
                  <a:rPr lang="fr-FR" spc="-5" dirty="0">
                    <a:latin typeface="Arial"/>
                    <a:cs typeface="Arial"/>
                  </a:rPr>
                  <a:t>.</a:t>
                </a:r>
              </a:p>
              <a:p>
                <a:pPr marL="177800" indent="-177800" algn="just">
                  <a:spcBef>
                    <a:spcPts val="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Si égalité alors passage au bit suivant.</a:t>
                </a:r>
              </a:p>
              <a:p>
                <a:pPr marL="177800" indent="-177800" algn="just">
                  <a:spcBef>
                    <a:spcPts val="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Si non incrémenter un </a:t>
                </a:r>
                <a:r>
                  <a:rPr lang="fr-FR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compteur C </a:t>
                </a:r>
                <a:r>
                  <a:rPr lang="fr-FR" spc="-5" dirty="0">
                    <a:latin typeface="Arial"/>
                    <a:cs typeface="Arial"/>
                  </a:rPr>
                  <a:t>par la position du bit de contrôle</a:t>
                </a:r>
              </a:p>
              <a:p>
                <a:pPr marL="177800" indent="-177800" algn="just">
                  <a:spcBef>
                    <a:spcPts val="0"/>
                  </a:spcBef>
                  <a:buFont typeface="Arial" pitchFamily="34" charset="0"/>
                  <a:buChar char="•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Après avoir recalculer tous les bits de contrôle:</a:t>
                </a:r>
              </a:p>
              <a:p>
                <a:pPr marL="800100" lvl="1" indent="-342900" algn="just">
                  <a:spcBef>
                    <a:spcPts val="0"/>
                  </a:spcBef>
                  <a:buFont typeface="Wingdings" pitchFamily="2" charset="2"/>
                  <a:buChar char="ü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Si le compteur est </a:t>
                </a:r>
                <a:r>
                  <a:rPr lang="fr-FR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égale à zéro</a:t>
                </a:r>
                <a:r>
                  <a:rPr lang="fr-FR" spc="-5" dirty="0">
                    <a:latin typeface="Arial"/>
                    <a:cs typeface="Arial"/>
                  </a:rPr>
                  <a:t> alors  pas d’erreur</a:t>
                </a:r>
              </a:p>
              <a:p>
                <a:pPr marL="800100" lvl="1" indent="-342900" algn="just">
                  <a:spcBef>
                    <a:spcPts val="0"/>
                  </a:spcBef>
                  <a:buFont typeface="Wingdings" pitchFamily="2" charset="2"/>
                  <a:buChar char="ü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Si non il indique le </a:t>
                </a:r>
                <a:r>
                  <a:rPr lang="fr-FR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numéro du bit erroné</a:t>
                </a:r>
              </a:p>
              <a:p>
                <a:pPr marL="177800" indent="-177800" algn="just">
                  <a:buFont typeface="Arial" pitchFamily="34" charset="0"/>
                  <a:buChar char="•"/>
                  <a:defRPr/>
                </a:pPr>
                <a:r>
                  <a:rPr lang="fr-FR" b="1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Exemple:</a:t>
                </a:r>
              </a:p>
              <a:p>
                <a:pPr marL="355600" lvl="1" indent="-177800" algn="just">
                  <a:spcBef>
                    <a:spcPts val="0"/>
                  </a:spcBef>
                  <a:buFont typeface="Wingdings" pitchFamily="2" charset="2"/>
                  <a:buChar char="ü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Si on envoi le message </a:t>
                </a:r>
                <a:r>
                  <a:rPr lang="fr-FR" u="sng" spc="-5" dirty="0">
                    <a:latin typeface="Arial"/>
                    <a:cs typeface="Arial"/>
                  </a:rPr>
                  <a:t>10</a:t>
                </a:r>
                <a:r>
                  <a:rPr lang="fr-FR" spc="-5" dirty="0">
                    <a:latin typeface="Arial"/>
                    <a:cs typeface="Arial"/>
                  </a:rPr>
                  <a:t>1</a:t>
                </a:r>
                <a:r>
                  <a:rPr lang="fr-FR" u="sng" spc="-5" dirty="0">
                    <a:latin typeface="Arial"/>
                    <a:cs typeface="Arial"/>
                  </a:rPr>
                  <a:t>1</a:t>
                </a:r>
                <a:r>
                  <a:rPr lang="fr-FR" spc="-5" dirty="0">
                    <a:latin typeface="Arial"/>
                    <a:cs typeface="Arial"/>
                  </a:rPr>
                  <a:t>010 et on reçoit le message 10110</a:t>
                </a:r>
                <a:r>
                  <a:rPr lang="fr-FR" spc="-5" dirty="0">
                    <a:solidFill>
                      <a:srgbClr val="FF0000"/>
                    </a:solidFill>
                    <a:latin typeface="Arial"/>
                    <a:cs typeface="Arial"/>
                  </a:rPr>
                  <a:t>0</a:t>
                </a:r>
                <a:r>
                  <a:rPr lang="fr-FR" spc="-5" dirty="0">
                    <a:latin typeface="Arial"/>
                    <a:cs typeface="Arial"/>
                  </a:rPr>
                  <a:t>0 normalement il y a une erreur.</a:t>
                </a:r>
              </a:p>
              <a:p>
                <a:pPr marL="355600" lvl="1" indent="-177800" algn="just">
                  <a:buFont typeface="Wingdings" pitchFamily="2" charset="2"/>
                  <a:buChar char="ü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Pour la détecter:</a:t>
                </a:r>
              </a:p>
              <a:p>
                <a:pPr marL="1257300" lvl="2" indent="-342900" algn="just">
                  <a:buFontTx/>
                  <a:buChar char="–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  <m:r>
                          <a:rPr lang="fr-FR" i="1" spc="-5">
                            <a:latin typeface="Cambria Math"/>
                            <a:cs typeface="Arial"/>
                          </a:rPr>
                          <m:t>′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  <m:r>
                      <a:rPr lang="fr-FR" i="1" spc="-5"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+</a:t>
                </a:r>
                <a:r>
                  <a:rPr lang="fr-FR" spc="-5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 </a:t>
                </a: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  <m:r>
                          <a:rPr lang="fr-FR" i="1" spc="-5">
                            <a:latin typeface="Cambria Math"/>
                            <a:cs typeface="Arial"/>
                          </a:rPr>
                          <m:t>′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=  1+0+0 = 1, correcte, C=0</a:t>
                </a:r>
              </a:p>
              <a:p>
                <a:pPr marL="1257300" lvl="2" indent="-342900" algn="just">
                  <a:buFontTx/>
                  <a:buChar char="–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  <m:r>
                          <a:rPr lang="fr-FR" i="1" spc="-5">
                            <a:latin typeface="Cambria Math"/>
                            <a:cs typeface="Arial"/>
                          </a:rPr>
                          <m:t>′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fr-FR" i="1" spc="-5"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+</a:t>
                </a:r>
                <a:r>
                  <a:rPr lang="fr-FR" spc="-5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</a:t>
                </a: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  <m:r>
                          <a:rPr lang="fr-FR" i="1" spc="-5">
                            <a:latin typeface="Cambria Math"/>
                            <a:cs typeface="Arial"/>
                          </a:rPr>
                          <m:t>′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= 1+0+0 = 1, erreur C=2</a:t>
                </a:r>
              </a:p>
              <a:p>
                <a:pPr marL="1257300" lvl="2" indent="-342900" algn="just">
                  <a:buFontTx/>
                  <a:buChar char="–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  <m:r>
                          <a:rPr lang="fr-FR" b="0" i="1" spc="-5" smtClean="0">
                            <a:latin typeface="Cambria Math"/>
                            <a:cs typeface="Arial"/>
                          </a:rPr>
                          <m:t>′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fr-FR" i="1" spc="-5">
                        <a:latin typeface="Cambria Math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+</a:t>
                </a:r>
                <a:r>
                  <a:rPr lang="fr-FR" spc="-5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𝑈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spc="-5" dirty="0">
                    <a:latin typeface="Arial"/>
                    <a:cs typeface="Arial"/>
                  </a:rPr>
                  <a:t> </a:t>
                </a:r>
                <a:r>
                  <a:rPr lang="fr-FR" spc="-5" dirty="0">
                    <a:latin typeface="Arial"/>
                    <a:cs typeface="Arial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pc="-5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fr-FR" i="1" spc="-5">
                            <a:latin typeface="Cambria Math"/>
                            <a:cs typeface="Arial"/>
                          </a:rPr>
                          <m:t>𝐶</m:t>
                        </m:r>
                        <m:r>
                          <a:rPr lang="fr-FR" i="1" spc="-5">
                            <a:latin typeface="Cambria Math"/>
                            <a:cs typeface="Arial"/>
                          </a:rPr>
                          <m:t>′</m:t>
                        </m:r>
                      </m:e>
                      <m:sub>
                        <m:r>
                          <a:rPr lang="fr-FR" i="1" spc="-5">
                            <a:latin typeface="Cambria Math"/>
                            <a:cs typeface="Arial"/>
                          </a:rPr>
                          <m:t>2</m:t>
                        </m:r>
                      </m:sub>
                    </m:sSub>
                    <m:r>
                      <a:rPr lang="fr-FR" i="1" spc="-5">
                        <a:latin typeface="Cambria Math"/>
                        <a:cs typeface="Arial"/>
                      </a:rPr>
                      <m:t> </m:t>
                    </m:r>
                  </m:oMath>
                </a14:m>
                <a:r>
                  <a:rPr lang="fr-FR" spc="-5" dirty="0">
                    <a:latin typeface="Arial"/>
                    <a:cs typeface="Arial"/>
                  </a:rPr>
                  <a:t>= 0+0+0 = 0, erreur C=2+4</a:t>
                </a:r>
              </a:p>
              <a:p>
                <a:pPr marL="355600" lvl="1" indent="-177800" algn="just">
                  <a:buFont typeface="Wingdings" pitchFamily="2" charset="2"/>
                  <a:buChar char="ü"/>
                  <a:defRPr/>
                </a:pPr>
                <a:r>
                  <a:rPr lang="fr-FR" spc="-5" dirty="0">
                    <a:latin typeface="Arial"/>
                    <a:cs typeface="Arial"/>
                  </a:rPr>
                  <a:t>Donc le bit erroné est le bit N° 6</a:t>
                </a: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930246"/>
                <a:ext cx="8569325" cy="6001643"/>
              </a:xfrm>
              <a:prstGeom prst="rect">
                <a:avLst/>
              </a:prstGeom>
              <a:blipFill rotWithShape="1">
                <a:blip r:embed="rId4"/>
                <a:stretch>
                  <a:fillRect l="-996" t="-711" r="-783" b="-10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602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9289243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CONTRÔLE DE FLUX</a:t>
            </a:r>
          </a:p>
        </p:txBody>
      </p:sp>
      <p:sp>
        <p:nvSpPr>
          <p:cNvPr id="87043" name="Rectangle 8"/>
          <p:cNvSpPr>
            <a:spLocks noChangeArrowheads="1"/>
          </p:cNvSpPr>
          <p:nvPr/>
        </p:nvSpPr>
        <p:spPr bwMode="auto">
          <a:xfrm>
            <a:off x="2286000" y="2921000"/>
            <a:ext cx="4572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87044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66725" y="981075"/>
            <a:ext cx="8569325" cy="5786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73050" indent="-177800" algn="just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fr-FR" dirty="0">
                <a:latin typeface="+mj-lt"/>
              </a:rPr>
              <a:t>Réguler le flux de données entre un émetteur et un récepteur</a:t>
            </a:r>
          </a:p>
          <a:p>
            <a:pPr marL="723900" lvl="1" indent="-17145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Capacité de stockage</a:t>
            </a:r>
          </a:p>
          <a:p>
            <a:pPr marL="723900" lvl="1" indent="-17145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Capacité de traitement</a:t>
            </a:r>
          </a:p>
          <a:p>
            <a:pPr marL="723900" lvl="1" indent="-171450" algn="just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fr-FR" dirty="0">
              <a:latin typeface="+mj-lt"/>
            </a:endParaRPr>
          </a:p>
          <a:p>
            <a:pPr marL="273050" indent="-177800" algn="just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fr-FR" dirty="0">
                <a:latin typeface="+mj-lt"/>
              </a:rPr>
              <a:t>Plusieurs variantes de contrôle de flux :</a:t>
            </a:r>
          </a:p>
          <a:p>
            <a:pPr marL="450850" indent="-17780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Protocole de type « envoyer et attendre » (</a:t>
            </a:r>
            <a:r>
              <a:rPr lang="fr-FR" dirty="0" err="1">
                <a:latin typeface="+mj-lt"/>
              </a:rPr>
              <a:t>Send</a:t>
            </a:r>
            <a:r>
              <a:rPr lang="fr-FR" dirty="0">
                <a:latin typeface="+mj-lt"/>
              </a:rPr>
              <a:t> and </a:t>
            </a:r>
            <a:r>
              <a:rPr lang="fr-FR" dirty="0" err="1">
                <a:latin typeface="+mj-lt"/>
              </a:rPr>
              <a:t>Wait</a:t>
            </a:r>
            <a:r>
              <a:rPr lang="fr-FR" dirty="0">
                <a:latin typeface="+mj-lt"/>
              </a:rPr>
              <a:t>)</a:t>
            </a:r>
          </a:p>
          <a:p>
            <a:pPr marL="89535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Les données ne circulent que dans un sens</a:t>
            </a:r>
          </a:p>
          <a:p>
            <a:pPr marL="89535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Une seule trame est envoyée à la fois</a:t>
            </a:r>
          </a:p>
          <a:p>
            <a:pPr marL="89535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Le récepteur informe l’émetteur de son état par un acquittement</a:t>
            </a:r>
          </a:p>
          <a:p>
            <a:pPr marL="552450" lvl="1" algn="just">
              <a:spcBef>
                <a:spcPts val="600"/>
              </a:spcBef>
              <a:defRPr/>
            </a:pPr>
            <a:endParaRPr lang="fr-FR" dirty="0">
              <a:latin typeface="+mj-lt"/>
            </a:endParaRPr>
          </a:p>
          <a:p>
            <a:pPr marL="450850" algn="just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fr-FR" dirty="0">
                <a:latin typeface="+mj-lt"/>
              </a:rPr>
              <a:t>Protocoles avec fenêtre d’anticipation (</a:t>
            </a:r>
            <a:r>
              <a:rPr lang="fr-FR" dirty="0" err="1">
                <a:latin typeface="+mj-lt"/>
              </a:rPr>
              <a:t>Sliding</a:t>
            </a:r>
            <a:r>
              <a:rPr lang="fr-FR" dirty="0">
                <a:latin typeface="+mj-lt"/>
              </a:rPr>
              <a:t> </a:t>
            </a:r>
            <a:r>
              <a:rPr lang="fr-FR" dirty="0" err="1">
                <a:latin typeface="+mj-lt"/>
              </a:rPr>
              <a:t>Window</a:t>
            </a:r>
            <a:r>
              <a:rPr lang="fr-FR" dirty="0">
                <a:latin typeface="+mj-lt"/>
              </a:rPr>
              <a:t>)</a:t>
            </a:r>
          </a:p>
          <a:p>
            <a:pPr marL="89535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Les données circulent dans les deux sens</a:t>
            </a:r>
          </a:p>
          <a:p>
            <a:pPr marL="89535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plusieurs trames sont envoyées à la fois</a:t>
            </a:r>
          </a:p>
          <a:p>
            <a:pPr marL="895350" lvl="1" indent="-342900" algn="just">
              <a:spcBef>
                <a:spcPts val="600"/>
              </a:spcBef>
              <a:buFont typeface="Wingdings" pitchFamily="2" charset="2"/>
              <a:buChar char="ü"/>
              <a:defRPr/>
            </a:pPr>
            <a:r>
              <a:rPr lang="fr-FR" dirty="0">
                <a:latin typeface="+mj-lt"/>
              </a:rPr>
              <a:t>Liste des numéros de séquence de trames = fenêtre d’anticipation</a:t>
            </a:r>
          </a:p>
          <a:p>
            <a:pPr marL="355600" algn="just">
              <a:spcBef>
                <a:spcPts val="600"/>
              </a:spcBef>
              <a:defRPr/>
            </a:pPr>
            <a:endParaRPr lang="fr-FR" dirty="0">
              <a:latin typeface="+mj-lt"/>
            </a:endParaRPr>
          </a:p>
        </p:txBody>
      </p:sp>
      <p:pic>
        <p:nvPicPr>
          <p:cNvPr id="870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1438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cteur droit avec flèche 11"/>
          <p:cNvCxnSpPr/>
          <p:nvPr/>
        </p:nvCxnSpPr>
        <p:spPr bwMode="auto">
          <a:xfrm>
            <a:off x="7380390" y="2708900"/>
            <a:ext cx="0" cy="3600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066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Sous-couches liaison de données</a:t>
            </a:r>
          </a:p>
        </p:txBody>
      </p:sp>
      <p:sp>
        <p:nvSpPr>
          <p:cNvPr id="88067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sp>
        <p:nvSpPr>
          <p:cNvPr id="55" name="object 6"/>
          <p:cNvSpPr txBox="1">
            <a:spLocks noChangeArrowheads="1"/>
          </p:cNvSpPr>
          <p:nvPr/>
        </p:nvSpPr>
        <p:spPr bwMode="auto">
          <a:xfrm>
            <a:off x="467430" y="1000125"/>
            <a:ext cx="86765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55600" indent="-3429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55650" indent="-28575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marL="177800" indent="-165100"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  <a:tabLst>
                <a:tab pos="177800" algn="l"/>
              </a:tabLst>
            </a:pPr>
            <a:r>
              <a:rPr lang="fr-FR" dirty="0">
                <a:latin typeface="Arial" pitchFamily="34" charset="0"/>
              </a:rPr>
              <a:t>La couche liaison de données est souvent divisée en deux sous-couches :</a:t>
            </a:r>
          </a:p>
        </p:txBody>
      </p:sp>
      <p:pic>
        <p:nvPicPr>
          <p:cNvPr id="8807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1400" y="1418928"/>
            <a:ext cx="5688790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lvl="1" indent="-177800" algn="just" eaLnBrk="1" hangingPunct="1">
              <a:spcBef>
                <a:spcPts val="600"/>
              </a:spcBef>
              <a:buClr>
                <a:srgbClr val="9999CC"/>
              </a:buClr>
              <a:buFont typeface="Arial" pitchFamily="34" charset="0"/>
              <a:buChar char="•"/>
            </a:pPr>
            <a:r>
              <a:rPr lang="fr-FR" dirty="0">
                <a:latin typeface="Arial" pitchFamily="34" charset="0"/>
              </a:rPr>
              <a:t>Une </a:t>
            </a:r>
            <a:r>
              <a:rPr lang="fr-FR" b="1" u="sng" dirty="0">
                <a:solidFill>
                  <a:srgbClr val="00B050"/>
                </a:solidFill>
                <a:latin typeface="Arial" pitchFamily="34" charset="0"/>
              </a:rPr>
              <a:t>sous-couche supérieure</a:t>
            </a:r>
            <a:r>
              <a:rPr lang="fr-FR" b="1" dirty="0">
                <a:solidFill>
                  <a:srgbClr val="00B050"/>
                </a:solidFill>
                <a:latin typeface="Arial" pitchFamily="34" charset="0"/>
              </a:rPr>
              <a:t> </a:t>
            </a:r>
            <a:r>
              <a:rPr lang="fr-FR" dirty="0">
                <a:latin typeface="Arial" pitchFamily="34" charset="0"/>
              </a:rPr>
              <a:t>(Contrôle de liaison logique (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</a:rPr>
              <a:t>LLC</a:t>
            </a:r>
            <a:r>
              <a:rPr lang="fr-FR" dirty="0">
                <a:latin typeface="Arial" pitchFamily="34" charset="0"/>
              </a:rPr>
              <a:t>,  </a:t>
            </a:r>
            <a:r>
              <a:rPr lang="fr-FR" dirty="0" err="1">
                <a:solidFill>
                  <a:srgbClr val="FF0000"/>
                </a:solidFill>
                <a:latin typeface="Arial" pitchFamily="34" charset="0"/>
              </a:rPr>
              <a:t>L</a:t>
            </a:r>
            <a:r>
              <a:rPr lang="fr-FR" dirty="0" err="1">
                <a:latin typeface="Arial" pitchFamily="34" charset="0"/>
              </a:rPr>
              <a:t>ogical</a:t>
            </a:r>
            <a:r>
              <a:rPr lang="fr-FR" dirty="0">
                <a:latin typeface="Arial" pitchFamily="34" charset="0"/>
              </a:rPr>
              <a:t> 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</a:rPr>
              <a:t>L</a:t>
            </a:r>
            <a:r>
              <a:rPr lang="fr-FR" dirty="0">
                <a:latin typeface="Arial" pitchFamily="34" charset="0"/>
              </a:rPr>
              <a:t>ink 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</a:rPr>
              <a:t>C</a:t>
            </a:r>
            <a:r>
              <a:rPr lang="fr-FR" dirty="0">
                <a:latin typeface="Arial" pitchFamily="34" charset="0"/>
              </a:rPr>
              <a:t>ontrol)): </a:t>
            </a:r>
          </a:p>
          <a:p>
            <a:pPr marL="627063" lvl="3" indent="-176213" algn="just">
              <a:spcBef>
                <a:spcPct val="0"/>
              </a:spcBef>
              <a:buClr>
                <a:srgbClr val="9999CC"/>
              </a:buClr>
              <a:buFont typeface="Wingdings" pitchFamily="2" charset="2"/>
              <a:buChar char="ü"/>
            </a:pPr>
            <a:r>
              <a:rPr lang="fr-FR" dirty="0">
                <a:latin typeface="Arial" pitchFamily="34" charset="0"/>
              </a:rPr>
              <a:t>Définit les processus logiciels qui fournissent  des services aux protocoles de couche réseau.</a:t>
            </a:r>
          </a:p>
          <a:p>
            <a:pPr marL="627063" lvl="3" indent="-176213" algn="just">
              <a:spcBef>
                <a:spcPct val="0"/>
              </a:spcBef>
              <a:buClr>
                <a:srgbClr val="9999CC"/>
              </a:buClr>
              <a:buFont typeface="Wingdings" pitchFamily="2" charset="2"/>
              <a:buChar char="ü"/>
            </a:pPr>
            <a:r>
              <a:rPr lang="fr-FR" dirty="0">
                <a:latin typeface="Arial" pitchFamily="34" charset="0"/>
              </a:rPr>
              <a:t>place les informations dans la trame  qui indique quel protocole de couche réseau (IP ou IPX) est utilisé pour la  trame.</a:t>
            </a:r>
          </a:p>
          <a:p>
            <a:pPr marL="450850" lvl="3" algn="just">
              <a:spcBef>
                <a:spcPct val="0"/>
              </a:spcBef>
              <a:buClr>
                <a:srgbClr val="9999CC"/>
              </a:buClr>
            </a:pPr>
            <a:endParaRPr lang="fr-FR" dirty="0">
              <a:latin typeface="Arial" pitchFamily="34" charset="0"/>
            </a:endParaRPr>
          </a:p>
          <a:p>
            <a:pPr marL="355600" lvl="1" indent="-177800" algn="just" eaLnBrk="1" hangingPunct="1">
              <a:spcBef>
                <a:spcPts val="600"/>
              </a:spcBef>
              <a:buClr>
                <a:srgbClr val="9999CC"/>
              </a:buClr>
              <a:buFont typeface="Arial" pitchFamily="34" charset="0"/>
              <a:buChar char="•"/>
            </a:pPr>
            <a:r>
              <a:rPr lang="fr-FR" dirty="0">
                <a:latin typeface="Arial" pitchFamily="34" charset="0"/>
              </a:rPr>
              <a:t>Une </a:t>
            </a:r>
            <a:r>
              <a:rPr lang="fr-FR" b="1" u="sng" dirty="0">
                <a:solidFill>
                  <a:srgbClr val="00B0F0"/>
                </a:solidFill>
                <a:latin typeface="Arial" pitchFamily="34" charset="0"/>
              </a:rPr>
              <a:t>sous-couche inférieure</a:t>
            </a:r>
            <a:r>
              <a:rPr lang="fr-FR" b="1" dirty="0">
                <a:solidFill>
                  <a:srgbClr val="00B0F0"/>
                </a:solidFill>
                <a:latin typeface="Arial" pitchFamily="34" charset="0"/>
              </a:rPr>
              <a:t> </a:t>
            </a:r>
            <a:r>
              <a:rPr lang="fr-FR" dirty="0">
                <a:latin typeface="Arial" pitchFamily="34" charset="0"/>
              </a:rPr>
              <a:t>(Contrôle de l’accès au support (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</a:rPr>
              <a:t>MAC</a:t>
            </a:r>
            <a:r>
              <a:rPr lang="fr-FR" dirty="0">
                <a:latin typeface="Arial" pitchFamily="34" charset="0"/>
              </a:rPr>
              <a:t>,  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</a:rPr>
              <a:t>M</a:t>
            </a:r>
            <a:r>
              <a:rPr lang="fr-FR" dirty="0">
                <a:latin typeface="Arial" pitchFamily="34" charset="0"/>
              </a:rPr>
              <a:t>edia 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</a:rPr>
              <a:t>A</a:t>
            </a:r>
            <a:r>
              <a:rPr lang="fr-FR" dirty="0">
                <a:latin typeface="Arial" pitchFamily="34" charset="0"/>
              </a:rPr>
              <a:t>ccess </a:t>
            </a:r>
            <a:r>
              <a:rPr lang="fr-FR" dirty="0">
                <a:solidFill>
                  <a:srgbClr val="FF0000"/>
                </a:solidFill>
                <a:latin typeface="Arial" pitchFamily="34" charset="0"/>
              </a:rPr>
              <a:t>C</a:t>
            </a:r>
            <a:r>
              <a:rPr lang="fr-FR" dirty="0">
                <a:latin typeface="Arial" pitchFamily="34" charset="0"/>
              </a:rPr>
              <a:t>ontrol)): </a:t>
            </a:r>
          </a:p>
          <a:p>
            <a:pPr marL="531813" lvl="3" indent="-80963" algn="just">
              <a:spcBef>
                <a:spcPct val="0"/>
              </a:spcBef>
              <a:buClr>
                <a:srgbClr val="9999CC"/>
              </a:buClr>
              <a:buFont typeface="Wingdings" pitchFamily="2" charset="2"/>
              <a:buChar char="ü"/>
            </a:pPr>
            <a:r>
              <a:rPr lang="fr-FR" dirty="0">
                <a:latin typeface="Arial" pitchFamily="34" charset="0"/>
              </a:rPr>
              <a:t>Prépare la transmission du signal au niveau de  la couche physique (matériel).</a:t>
            </a:r>
          </a:p>
          <a:p>
            <a:pPr marL="531813" lvl="3" indent="-80963" algn="just">
              <a:spcBef>
                <a:spcPct val="0"/>
              </a:spcBef>
              <a:buClr>
                <a:srgbClr val="9999CC"/>
              </a:buClr>
              <a:buFont typeface="Wingdings" pitchFamily="2" charset="2"/>
              <a:buChar char="ü"/>
            </a:pPr>
            <a:r>
              <a:rPr lang="fr-FR" dirty="0">
                <a:latin typeface="Arial" pitchFamily="34" charset="0"/>
              </a:rPr>
              <a:t>Assure l’adressage de couche  liaison de données et marque le début et la fin de la trame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283298"/>
              </p:ext>
            </p:extLst>
          </p:nvPr>
        </p:nvGraphicFramePr>
        <p:xfrm>
          <a:off x="6228230" y="3068951"/>
          <a:ext cx="2664370" cy="1584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57573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  <a:p>
                      <a:pPr algn="ctr"/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Sous Couche LLC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664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Sous Couche MAC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" name="Connecteur droit avec flèche 4"/>
          <p:cNvCxnSpPr/>
          <p:nvPr/>
        </p:nvCxnSpPr>
        <p:spPr bwMode="auto">
          <a:xfrm flipV="1">
            <a:off x="7524410" y="2276840"/>
            <a:ext cx="0" cy="7201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cxnSp>
        <p:nvCxnSpPr>
          <p:cNvPr id="10" name="Connecteur droit avec flèche 9"/>
          <p:cNvCxnSpPr/>
          <p:nvPr/>
        </p:nvCxnSpPr>
        <p:spPr bwMode="auto">
          <a:xfrm flipH="1">
            <a:off x="7164360" y="1556740"/>
            <a:ext cx="72010" cy="86412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arrow"/>
            <a:tailEnd type="arrow"/>
          </a:ln>
          <a:effectLst/>
        </p:spPr>
      </p:cxn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60330"/>
              </p:ext>
            </p:extLst>
          </p:nvPr>
        </p:nvGraphicFramePr>
        <p:xfrm>
          <a:off x="6156220" y="2271130"/>
          <a:ext cx="2592360" cy="3657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9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Couche Réseau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au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673945"/>
              </p:ext>
            </p:extLst>
          </p:nvPr>
        </p:nvGraphicFramePr>
        <p:xfrm>
          <a:off x="6300240" y="5007510"/>
          <a:ext cx="2592360" cy="3657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592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005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fr-FR" dirty="0">
                          <a:solidFill>
                            <a:schemeClr val="tx1"/>
                          </a:solidFill>
                        </a:rPr>
                        <a:t>Couche Physique</a:t>
                      </a:r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3" name="Connecteur droit avec flèche 22"/>
          <p:cNvCxnSpPr/>
          <p:nvPr/>
        </p:nvCxnSpPr>
        <p:spPr bwMode="auto">
          <a:xfrm>
            <a:off x="7380390" y="4653170"/>
            <a:ext cx="0" cy="3600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b="1">
                <a:solidFill>
                  <a:srgbClr val="000000"/>
                </a:solidFill>
                <a:latin typeface="Arial" pitchFamily="34" charset="0"/>
              </a:rPr>
              <a:t>Contrôle d’accès au support pour les  supports partagés</a:t>
            </a:r>
          </a:p>
        </p:txBody>
      </p:sp>
      <p:sp>
        <p:nvSpPr>
          <p:cNvPr id="9" name="object 4"/>
          <p:cNvSpPr txBox="1">
            <a:spLocks noChangeArrowheads="1"/>
          </p:cNvSpPr>
          <p:nvPr/>
        </p:nvSpPr>
        <p:spPr bwMode="auto">
          <a:xfrm>
            <a:off x="611450" y="1116672"/>
            <a:ext cx="8322245" cy="461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55600" indent="-3429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55650" indent="-28575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5560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dirty="0">
                <a:latin typeface="Arial" pitchFamily="34" charset="0"/>
              </a:rPr>
              <a:t>Certaines topologies réseaux partagent un support commun avec plusieurs  nœuds.</a:t>
            </a:r>
          </a:p>
          <a:p>
            <a:pPr eaLnBrk="1" hangingPunct="1">
              <a:spcBef>
                <a:spcPct val="0"/>
              </a:spcBef>
              <a:buClr>
                <a:srgbClr val="00007C"/>
              </a:buClr>
            </a:pPr>
            <a:endParaRPr lang="fr-FR" dirty="0">
              <a:latin typeface="Arial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dirty="0">
                <a:latin typeface="Arial" pitchFamily="34" charset="0"/>
              </a:rPr>
              <a:t>Il existe des règles qui régissent la manière dont ces périphériques  partagent les supports.</a:t>
            </a:r>
          </a:p>
          <a:p>
            <a:pPr eaLnBrk="1" hangingPunct="1">
              <a:spcBef>
                <a:spcPct val="0"/>
              </a:spcBef>
              <a:buClr>
                <a:srgbClr val="00007C"/>
              </a:buClr>
            </a:pPr>
            <a:endParaRPr lang="fr-FR" dirty="0">
              <a:latin typeface="Arial" pitchFamily="34" charset="0"/>
            </a:endParaRPr>
          </a:p>
          <a:p>
            <a:pPr eaLnBrk="1" hangingPunct="1">
              <a:spcBef>
                <a:spcPct val="0"/>
              </a:spcBef>
              <a:buClr>
                <a:srgbClr val="00007C"/>
              </a:buClr>
              <a:buFont typeface="Wingdings" pitchFamily="2" charset="2"/>
              <a:buChar char=""/>
            </a:pPr>
            <a:r>
              <a:rPr lang="fr-FR" u="sng" dirty="0">
                <a:latin typeface="Arial" pitchFamily="34" charset="0"/>
              </a:rPr>
              <a:t>Deux méthodes élémentaires de contrôle d’accès au support </a:t>
            </a:r>
            <a:r>
              <a:rPr lang="fr-FR" dirty="0">
                <a:latin typeface="Arial" pitchFamily="34" charset="0"/>
              </a:rPr>
              <a:t>sont utilisées  pour les supports partagés :</a:t>
            </a:r>
          </a:p>
          <a:p>
            <a:pPr eaLnBrk="1" hangingPunct="1">
              <a:spcBef>
                <a:spcPct val="0"/>
              </a:spcBef>
              <a:buClr>
                <a:srgbClr val="00007C"/>
              </a:buClr>
            </a:pPr>
            <a:endParaRPr lang="fr-FR" dirty="0">
              <a:latin typeface="Arial" pitchFamily="34" charset="0"/>
            </a:endParaRPr>
          </a:p>
          <a:p>
            <a:pPr lvl="1" eaLnBrk="1" hangingPunct="1">
              <a:spcBef>
                <a:spcPct val="0"/>
              </a:spcBef>
              <a:buClr>
                <a:srgbClr val="9999CC"/>
              </a:buClr>
              <a:buFont typeface="Arial" pitchFamily="34" charset="0"/>
              <a:buChar char="•"/>
            </a:pPr>
            <a:r>
              <a:rPr lang="fr-FR" dirty="0">
                <a:latin typeface="Arial" pitchFamily="34" charset="0"/>
              </a:rPr>
              <a:t>Accès </a:t>
            </a:r>
            <a:r>
              <a:rPr lang="fr-FR" b="1" dirty="0">
                <a:solidFill>
                  <a:srgbClr val="FF0000"/>
                </a:solidFill>
                <a:latin typeface="Arial" pitchFamily="34" charset="0"/>
              </a:rPr>
              <a:t>contrôlé</a:t>
            </a:r>
            <a:r>
              <a:rPr lang="fr-FR" dirty="0">
                <a:latin typeface="Arial" pitchFamily="34" charset="0"/>
              </a:rPr>
              <a:t> : chaque nœud dispose de son tour pour utiliser le  support. Cette méthode est également appelée accès programmé ou  </a:t>
            </a:r>
            <a:r>
              <a:rPr lang="fr-FR" u="sng" dirty="0">
                <a:solidFill>
                  <a:srgbClr val="FF0000"/>
                </a:solidFill>
                <a:latin typeface="Arial" pitchFamily="34" charset="0"/>
              </a:rPr>
              <a:t>déterministe</a:t>
            </a:r>
            <a:r>
              <a:rPr lang="fr-FR" dirty="0">
                <a:latin typeface="Arial" pitchFamily="34" charset="0"/>
              </a:rPr>
              <a:t>.</a:t>
            </a:r>
          </a:p>
          <a:p>
            <a:pPr lvl="1" eaLnBrk="1" hangingPunct="1">
              <a:spcBef>
                <a:spcPct val="0"/>
              </a:spcBef>
              <a:buClr>
                <a:srgbClr val="9999CC"/>
              </a:buClr>
            </a:pPr>
            <a:endParaRPr lang="fr-FR" dirty="0">
              <a:latin typeface="Arial" pitchFamily="34" charset="0"/>
            </a:endParaRPr>
          </a:p>
          <a:p>
            <a:pPr lvl="1" eaLnBrk="1" hangingPunct="1">
              <a:spcBef>
                <a:spcPct val="0"/>
              </a:spcBef>
              <a:buClr>
                <a:srgbClr val="9999CC"/>
              </a:buClr>
              <a:buFont typeface="Arial" pitchFamily="34" charset="0"/>
              <a:buChar char="•"/>
            </a:pPr>
            <a:r>
              <a:rPr lang="fr-FR" dirty="0">
                <a:latin typeface="Arial" pitchFamily="34" charset="0"/>
              </a:rPr>
              <a:t>Accès basé sur le </a:t>
            </a:r>
            <a:r>
              <a:rPr lang="fr-FR" b="1" dirty="0">
                <a:solidFill>
                  <a:srgbClr val="FF0000"/>
                </a:solidFill>
                <a:latin typeface="Arial" pitchFamily="34" charset="0"/>
              </a:rPr>
              <a:t>conflit</a:t>
            </a:r>
            <a:r>
              <a:rPr lang="fr-FR" dirty="0">
                <a:latin typeface="Arial" pitchFamily="34" charset="0"/>
              </a:rPr>
              <a:t> (Gestion des conflits): tous les nœuds sont en  concurrence pour utiliser le support: accès</a:t>
            </a:r>
            <a:r>
              <a:rPr lang="fr-FR" b="1" dirty="0">
                <a:latin typeface="Arial" pitchFamily="34" charset="0"/>
              </a:rPr>
              <a:t> </a:t>
            </a:r>
            <a:r>
              <a:rPr lang="fr-FR" u="sng" dirty="0">
                <a:solidFill>
                  <a:srgbClr val="FF0000"/>
                </a:solidFill>
                <a:latin typeface="Arial" pitchFamily="34" charset="0"/>
              </a:rPr>
              <a:t>aléatoire</a:t>
            </a:r>
            <a:r>
              <a:rPr lang="fr-FR" dirty="0">
                <a:latin typeface="Arial" pitchFamily="34" charset="0"/>
              </a:rPr>
              <a:t>.</a:t>
            </a:r>
          </a:p>
        </p:txBody>
      </p:sp>
      <p:sp>
        <p:nvSpPr>
          <p:cNvPr id="9114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liaison de données</a:t>
            </a:r>
          </a:p>
        </p:txBody>
      </p:sp>
      <p:pic>
        <p:nvPicPr>
          <p:cNvPr id="9114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25603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Numéro de ports</a:t>
            </a:r>
          </a:p>
        </p:txBody>
      </p:sp>
      <p:sp>
        <p:nvSpPr>
          <p:cNvPr id="5" name="Rectangle 4"/>
          <p:cNvSpPr/>
          <p:nvPr/>
        </p:nvSpPr>
        <p:spPr>
          <a:xfrm>
            <a:off x="500063" y="928688"/>
            <a:ext cx="52863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42900">
              <a:buClr>
                <a:srgbClr val="00007C"/>
              </a:buClr>
              <a:tabLst>
                <a:tab pos="355600" algn="l"/>
              </a:tabLst>
              <a:defRPr/>
            </a:pPr>
            <a:r>
              <a:rPr lang="fr-FR" b="1" dirty="0">
                <a:solidFill>
                  <a:srgbClr val="002060"/>
                </a:solidFill>
                <a:latin typeface="Arial"/>
                <a:cs typeface="Arial"/>
              </a:rPr>
              <a:t>Ports </a:t>
            </a:r>
            <a:r>
              <a:rPr lang="fr-FR" b="1" spc="-5" dirty="0">
                <a:solidFill>
                  <a:srgbClr val="002060"/>
                </a:solidFill>
                <a:latin typeface="Arial"/>
                <a:cs typeface="Arial"/>
              </a:rPr>
              <a:t>réservés (numéros </a:t>
            </a:r>
            <a:r>
              <a:rPr lang="fr-FR" b="1" dirty="0">
                <a:solidFill>
                  <a:srgbClr val="002060"/>
                </a:solidFill>
                <a:latin typeface="Arial"/>
                <a:cs typeface="Arial"/>
              </a:rPr>
              <a:t>0 à</a:t>
            </a:r>
            <a:r>
              <a:rPr lang="fr-FR" b="1" spc="-11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fr-FR" b="1" dirty="0">
                <a:solidFill>
                  <a:srgbClr val="002060"/>
                </a:solidFill>
                <a:latin typeface="Arial"/>
                <a:cs typeface="Arial"/>
              </a:rPr>
              <a:t>1023)</a:t>
            </a:r>
            <a:endParaRPr lang="fr-FR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25605" name="object 6"/>
          <p:cNvSpPr>
            <a:spLocks noChangeArrowheads="1"/>
          </p:cNvSpPr>
          <p:nvPr/>
        </p:nvSpPr>
        <p:spPr bwMode="auto">
          <a:xfrm>
            <a:off x="1004888" y="2857500"/>
            <a:ext cx="7496175" cy="400050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25606" name="object 5"/>
          <p:cNvSpPr txBox="1">
            <a:spLocks noChangeArrowheads="1"/>
          </p:cNvSpPr>
          <p:nvPr/>
        </p:nvSpPr>
        <p:spPr bwMode="auto">
          <a:xfrm>
            <a:off x="571500" y="1316038"/>
            <a:ext cx="8358188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298450" indent="-285750" eaLnBrk="0" hangingPunct="0"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2984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buClr>
                <a:srgbClr val="9999CC"/>
              </a:buClr>
              <a:buFont typeface="Wingdings" pitchFamily="2" charset="2"/>
              <a:buChar char=""/>
            </a:pPr>
            <a:r>
              <a:rPr lang="fr-FR" sz="1800" u="sng">
                <a:latin typeface="Arial" pitchFamily="34" charset="0"/>
              </a:rPr>
              <a:t>Réservés à des services et applications courants</a:t>
            </a:r>
            <a:endParaRPr lang="fr-FR" sz="1800">
              <a:latin typeface="Arial" pitchFamily="34" charset="0"/>
            </a:endParaRPr>
          </a:p>
          <a:p>
            <a:pPr eaLnBrk="1" hangingPunct="1">
              <a:lnSpc>
                <a:spcPct val="80000"/>
              </a:lnSpc>
              <a:spcBef>
                <a:spcPts val="425"/>
              </a:spcBef>
              <a:buClr>
                <a:srgbClr val="9999CC"/>
              </a:buClr>
              <a:buFont typeface="Wingdings" pitchFamily="2" charset="2"/>
              <a:buChar char=""/>
            </a:pPr>
            <a:r>
              <a:rPr lang="fr-FR" sz="1800">
                <a:latin typeface="Arial" pitchFamily="34" charset="0"/>
              </a:rPr>
              <a:t>Généralement réservés à des applications de type HTTP (serveur Web), POP3/SMTP (serveur de messagerie) et Telnet.</a:t>
            </a:r>
          </a:p>
          <a:p>
            <a:pPr eaLnBrk="1" hangingPunct="1">
              <a:lnSpc>
                <a:spcPct val="80000"/>
              </a:lnSpc>
              <a:spcBef>
                <a:spcPts val="425"/>
              </a:spcBef>
              <a:buClr>
                <a:srgbClr val="9999CC"/>
              </a:buClr>
              <a:buFont typeface="Wingdings" pitchFamily="2" charset="2"/>
              <a:buChar char=""/>
            </a:pPr>
            <a:r>
              <a:rPr lang="fr-FR" sz="1800">
                <a:latin typeface="Arial" pitchFamily="34" charset="0"/>
              </a:rPr>
              <a:t>Il est possible de programmer les applications clientes pour qu’elles  demandent à être connectées à ce port précis et au service qui lui est</a:t>
            </a:r>
          </a:p>
          <a:p>
            <a:pPr eaLnBrk="1" hangingPunct="1">
              <a:lnSpc>
                <a:spcPct val="80000"/>
              </a:lnSpc>
              <a:spcBef>
                <a:spcPts val="425"/>
              </a:spcBef>
              <a:buClr>
                <a:srgbClr val="9999CC"/>
              </a:buClr>
            </a:pPr>
            <a:r>
              <a:rPr lang="fr-FR" sz="1800">
                <a:latin typeface="Arial" pitchFamily="34" charset="0"/>
              </a:rPr>
              <a:t>     associé.</a:t>
            </a:r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ChangeArrowheads="1"/>
          </p:cNvSpPr>
          <p:nvPr/>
        </p:nvSpPr>
        <p:spPr bwMode="auto">
          <a:xfrm>
            <a:off x="0" y="1557338"/>
            <a:ext cx="9144000" cy="2557462"/>
          </a:xfrm>
          <a:prstGeom prst="rect">
            <a:avLst/>
          </a:prstGeom>
          <a:gradFill rotWithShape="1">
            <a:gsLst>
              <a:gs pos="0">
                <a:schemeClr val="accent2">
                  <a:alpha val="5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01379" name="Rectangle 9"/>
          <p:cNvSpPr>
            <a:spLocks noGrp="1" noChangeArrowheads="1"/>
          </p:cNvSpPr>
          <p:nvPr>
            <p:ph type="ctrTitle" idx="4294967295"/>
          </p:nvPr>
        </p:nvSpPr>
        <p:spPr>
          <a:xfrm>
            <a:off x="603250" y="2349500"/>
            <a:ext cx="8001000" cy="1071563"/>
          </a:xfrm>
        </p:spPr>
        <p:txBody>
          <a:bodyPr/>
          <a:lstStyle/>
          <a:p>
            <a:pPr algn="ctr"/>
            <a:r>
              <a:rPr lang="fr-FR" sz="3200">
                <a:solidFill>
                  <a:srgbClr val="002060"/>
                </a:solidFill>
              </a:rPr>
              <a:t>Couche Physique</a:t>
            </a:r>
          </a:p>
        </p:txBody>
      </p:sp>
      <p:sp>
        <p:nvSpPr>
          <p:cNvPr id="101380" name="AutoShape 13" descr="Afficher l'image d'origine"/>
          <p:cNvSpPr>
            <a:spLocks noChangeAspect="1" noChangeArrowheads="1"/>
          </p:cNvSpPr>
          <p:nvPr/>
        </p:nvSpPr>
        <p:spPr bwMode="auto">
          <a:xfrm>
            <a:off x="153988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/>
          </a:p>
        </p:txBody>
      </p:sp>
    </p:spTree>
    <p:custDataLst>
      <p:tags r:id="rId1"/>
    </p:custDataLst>
  </p:cSld>
  <p:clrMapOvr>
    <a:masterClrMapping/>
  </p:clrMapOvr>
  <p:transition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66725" y="2759171"/>
            <a:ext cx="8569325" cy="146193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035" indent="-342900">
              <a:spcBef>
                <a:spcPts val="600"/>
              </a:spcBef>
              <a:buClr>
                <a:srgbClr val="00007C"/>
              </a:buClr>
              <a:buFont typeface="Wingdings" pitchFamily="2" charset="2"/>
              <a:buChar char="§"/>
              <a:tabLst>
                <a:tab pos="311790" algn="l"/>
              </a:tabLst>
              <a:defRPr/>
            </a:pPr>
            <a:r>
              <a:rPr dirty="0">
                <a:latin typeface="Arial"/>
                <a:cs typeface="Arial"/>
              </a:rPr>
              <a:t>Les </a:t>
            </a:r>
            <a:r>
              <a:rPr spc="-4" dirty="0">
                <a:latin typeface="Arial"/>
                <a:cs typeface="Arial"/>
              </a:rPr>
              <a:t>trois fonctions élémentaires </a:t>
            </a:r>
            <a:r>
              <a:rPr dirty="0">
                <a:latin typeface="Arial"/>
                <a:cs typeface="Arial"/>
              </a:rPr>
              <a:t>de </a:t>
            </a:r>
            <a:r>
              <a:rPr spc="-4" dirty="0">
                <a:latin typeface="Arial"/>
                <a:cs typeface="Arial"/>
              </a:rPr>
              <a:t>la </a:t>
            </a:r>
            <a:r>
              <a:rPr dirty="0">
                <a:latin typeface="Arial"/>
                <a:cs typeface="Arial"/>
              </a:rPr>
              <a:t>couche physique sont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:</a:t>
            </a:r>
          </a:p>
          <a:p>
            <a:pPr marL="754909" lvl="1" indent="-342900">
              <a:spcBef>
                <a:spcPts val="600"/>
              </a:spcBef>
              <a:buClr>
                <a:srgbClr val="9999CC"/>
              </a:buClr>
              <a:buFont typeface="Arial" pitchFamily="34" charset="0"/>
              <a:buChar char="•"/>
              <a:tabLst>
                <a:tab pos="663667" algn="l"/>
              </a:tabLst>
              <a:defRPr/>
            </a:pPr>
            <a:r>
              <a:rPr dirty="0">
                <a:latin typeface="Arial"/>
                <a:cs typeface="Arial"/>
              </a:rPr>
              <a:t>Le </a:t>
            </a:r>
            <a:r>
              <a:rPr lang="fr-FR" dirty="0">
                <a:latin typeface="Arial"/>
                <a:cs typeface="Arial"/>
              </a:rPr>
              <a:t>c</a:t>
            </a:r>
            <a:r>
              <a:rPr dirty="0" err="1">
                <a:latin typeface="Arial"/>
                <a:cs typeface="Arial"/>
              </a:rPr>
              <a:t>odage</a:t>
            </a:r>
            <a:r>
              <a:rPr dirty="0">
                <a:latin typeface="Arial"/>
                <a:cs typeface="Arial"/>
              </a:rPr>
              <a:t> de</a:t>
            </a:r>
            <a:r>
              <a:rPr spc="-11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données</a:t>
            </a:r>
          </a:p>
          <a:p>
            <a:pPr marL="754909" lvl="1" indent="-342900">
              <a:spcBef>
                <a:spcPts val="600"/>
              </a:spcBef>
              <a:buClr>
                <a:srgbClr val="9999CC"/>
              </a:buClr>
              <a:buFont typeface="Arial" pitchFamily="34" charset="0"/>
              <a:buChar char="•"/>
              <a:tabLst>
                <a:tab pos="663667" algn="l"/>
              </a:tabLst>
              <a:defRPr/>
            </a:pPr>
            <a:r>
              <a:rPr dirty="0">
                <a:latin typeface="Arial"/>
                <a:cs typeface="Arial"/>
              </a:rPr>
              <a:t>La</a:t>
            </a:r>
            <a:r>
              <a:rPr spc="-66" dirty="0">
                <a:latin typeface="Arial"/>
                <a:cs typeface="Arial"/>
              </a:rPr>
              <a:t> </a:t>
            </a:r>
            <a:r>
              <a:rPr lang="fr-FR" spc="-4" dirty="0">
                <a:latin typeface="Arial"/>
                <a:cs typeface="Arial"/>
              </a:rPr>
              <a:t>s</a:t>
            </a:r>
            <a:r>
              <a:rPr spc="-4" dirty="0" err="1">
                <a:latin typeface="Arial"/>
                <a:cs typeface="Arial"/>
              </a:rPr>
              <a:t>ignalisation</a:t>
            </a:r>
            <a:endParaRPr lang="fr-FR" spc="-4" dirty="0">
              <a:latin typeface="Arial"/>
              <a:cs typeface="Arial"/>
            </a:endParaRPr>
          </a:p>
          <a:p>
            <a:pPr marL="754909" lvl="1" indent="-342900">
              <a:spcBef>
                <a:spcPts val="600"/>
              </a:spcBef>
              <a:buClr>
                <a:srgbClr val="9999CC"/>
              </a:buClr>
              <a:buFont typeface="Arial" pitchFamily="34" charset="0"/>
              <a:buChar char="•"/>
              <a:tabLst>
                <a:tab pos="663667" algn="l"/>
              </a:tabLst>
              <a:defRPr/>
            </a:pPr>
            <a:r>
              <a:rPr lang="fr-FR" dirty="0">
                <a:latin typeface="Arial"/>
                <a:cs typeface="Arial"/>
              </a:rPr>
              <a:t>Les composants</a:t>
            </a:r>
            <a:r>
              <a:rPr lang="fr-FR" spc="-132" dirty="0">
                <a:latin typeface="Arial"/>
                <a:cs typeface="Arial"/>
              </a:rPr>
              <a:t> </a:t>
            </a:r>
            <a:r>
              <a:rPr lang="fr-FR" dirty="0">
                <a:latin typeface="Arial"/>
                <a:cs typeface="Arial"/>
              </a:rPr>
              <a:t>physiques</a:t>
            </a:r>
          </a:p>
        </p:txBody>
      </p:sp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63" y="4293120"/>
            <a:ext cx="6564312" cy="2592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object 3"/>
          <p:cNvSpPr txBox="1">
            <a:spLocks/>
          </p:cNvSpPr>
          <p:nvPr/>
        </p:nvSpPr>
        <p:spPr bwMode="auto">
          <a:xfrm>
            <a:off x="1101725" y="23813"/>
            <a:ext cx="7729538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39178" rIns="0" bIns="0" anchor="ctr">
            <a:spAutoFit/>
          </a:bodyPr>
          <a:lstStyle>
            <a:lvl1pPr marL="481013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Principes fondamentaux</a:t>
            </a:r>
          </a:p>
        </p:txBody>
      </p:sp>
      <p:sp>
        <p:nvSpPr>
          <p:cNvPr id="6" name="object 4"/>
          <p:cNvSpPr txBox="1">
            <a:spLocks noChangeArrowheads="1"/>
          </p:cNvSpPr>
          <p:nvPr/>
        </p:nvSpPr>
        <p:spPr bwMode="auto">
          <a:xfrm>
            <a:off x="539750" y="980660"/>
            <a:ext cx="8424863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54013" indent="-3429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just" eaLnBrk="1" hangingPunct="1">
              <a:spcBef>
                <a:spcPts val="600"/>
              </a:spcBef>
              <a:buFont typeface="Wingdings" pitchFamily="2" charset="2"/>
              <a:buChar char="§"/>
            </a:pPr>
            <a:r>
              <a:rPr lang="fr-FR" dirty="0">
                <a:latin typeface="Arial" pitchFamily="34" charset="0"/>
              </a:rPr>
              <a:t>L’objectif de la couche physique est de générer les </a:t>
            </a:r>
            <a:r>
              <a:rPr lang="fr-FR" u="sng" dirty="0">
                <a:latin typeface="Arial" pitchFamily="34" charset="0"/>
              </a:rPr>
              <a:t>signaux </a:t>
            </a:r>
            <a:r>
              <a:rPr lang="fr-FR" dirty="0">
                <a:latin typeface="Arial" pitchFamily="34" charset="0"/>
              </a:rPr>
              <a:t>qui représentent les bits de chaque trame transitant sur les supports.</a:t>
            </a:r>
          </a:p>
          <a:p>
            <a:pPr algn="just" eaLnBrk="1" hangingPunct="1">
              <a:spcBef>
                <a:spcPts val="600"/>
              </a:spcBef>
              <a:buFont typeface="Wingdings" pitchFamily="2" charset="2"/>
              <a:buChar char="§"/>
            </a:pPr>
            <a:r>
              <a:rPr lang="fr-FR" dirty="0">
                <a:latin typeface="Arial" pitchFamily="34" charset="0"/>
              </a:rPr>
              <a:t>Elle est donc responsable de la </a:t>
            </a:r>
            <a:r>
              <a:rPr lang="fr-FR" u="sng" dirty="0">
                <a:latin typeface="Arial" pitchFamily="34" charset="0"/>
              </a:rPr>
              <a:t>transmission binaire</a:t>
            </a:r>
            <a:r>
              <a:rPr lang="fr-FR" dirty="0">
                <a:latin typeface="Arial" pitchFamily="34" charset="0"/>
              </a:rPr>
              <a:t>, de la </a:t>
            </a:r>
            <a:r>
              <a:rPr lang="fr-FR" u="sng" dirty="0">
                <a:latin typeface="Arial" pitchFamily="34" charset="0"/>
              </a:rPr>
              <a:t>spécification  du câblage </a:t>
            </a:r>
            <a:r>
              <a:rPr lang="fr-FR" dirty="0">
                <a:latin typeface="Arial" pitchFamily="34" charset="0"/>
              </a:rPr>
              <a:t>et des aspects </a:t>
            </a:r>
            <a:r>
              <a:rPr lang="fr-FR" u="sng" dirty="0">
                <a:latin typeface="Arial" pitchFamily="34" charset="0"/>
              </a:rPr>
              <a:t>physiques </a:t>
            </a:r>
            <a:r>
              <a:rPr lang="fr-FR" dirty="0">
                <a:latin typeface="Arial" pitchFamily="34" charset="0"/>
              </a:rPr>
              <a:t>de la communication sur le  réseau.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object 4"/>
          <p:cNvSpPr txBox="1">
            <a:spLocks noChangeArrowheads="1"/>
          </p:cNvSpPr>
          <p:nvPr/>
        </p:nvSpPr>
        <p:spPr bwMode="auto">
          <a:xfrm>
            <a:off x="466725" y="4843463"/>
            <a:ext cx="8677275" cy="197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11150" indent="-300038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 sz="1800">
                <a:latin typeface="Arial" pitchFamily="34" charset="0"/>
              </a:rPr>
              <a:t>Le codage est une méthode de conversion d’un flux de bits de données en  code prédéfini.</a:t>
            </a:r>
          </a:p>
          <a:p>
            <a:pPr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 sz="1800">
                <a:latin typeface="Arial" pitchFamily="34" charset="0"/>
              </a:rPr>
              <a:t>Les </a:t>
            </a:r>
            <a:r>
              <a:rPr lang="fr-FR" sz="1800" u="sng">
                <a:latin typeface="Arial" pitchFamily="34" charset="0"/>
              </a:rPr>
              <a:t>groupes de codes </a:t>
            </a:r>
            <a:r>
              <a:rPr lang="fr-FR" sz="1800">
                <a:latin typeface="Arial" pitchFamily="34" charset="0"/>
              </a:rPr>
              <a:t>sont utilisés pour représenter des données codées ou  des informations de contrôle.</a:t>
            </a:r>
          </a:p>
          <a:p>
            <a:pPr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 sz="1800">
                <a:latin typeface="Arial" pitchFamily="34" charset="0"/>
              </a:rPr>
              <a:t>Un groupe de codes est une séquence consécutive de bits de code qui sont  interprétés et mappés comme configurations binaires de données</a:t>
            </a:r>
            <a:r>
              <a:rPr lang="fr-FR" sz="1600">
                <a:latin typeface="Arial" pitchFamily="34" charset="0"/>
              </a:rPr>
              <a:t>. </a:t>
            </a:r>
          </a:p>
        </p:txBody>
      </p:sp>
      <p:pic>
        <p:nvPicPr>
          <p:cNvPr id="1064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988" y="908050"/>
            <a:ext cx="5445125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3"/>
          <p:cNvSpPr txBox="1">
            <a:spLocks/>
          </p:cNvSpPr>
          <p:nvPr/>
        </p:nvSpPr>
        <p:spPr bwMode="auto">
          <a:xfrm>
            <a:off x="661988" y="22225"/>
            <a:ext cx="78200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10671" rIns="0" bIns="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4" dirty="0"/>
              <a:t>Codage de</a:t>
            </a:r>
            <a:r>
              <a:rPr lang="fr-FR" sz="2400" spc="-100" dirty="0"/>
              <a:t> </a:t>
            </a:r>
            <a:r>
              <a:rPr lang="fr-FR" sz="2400" spc="-9" dirty="0"/>
              <a:t>données</a:t>
            </a:r>
            <a:endParaRPr lang="fr-FR" sz="24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52513"/>
            <a:ext cx="8421688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3"/>
          <p:cNvSpPr txBox="1">
            <a:spLocks/>
          </p:cNvSpPr>
          <p:nvPr/>
        </p:nvSpPr>
        <p:spPr bwMode="auto">
          <a:xfrm>
            <a:off x="661988" y="44450"/>
            <a:ext cx="782002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10671" rIns="0" bIns="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4" dirty="0">
                <a:latin typeface="+mn-lt"/>
              </a:rPr>
              <a:t>Transformation des communications en binaire</a:t>
            </a:r>
            <a:endParaRPr lang="fr-FR" sz="2400" dirty="0">
              <a:latin typeface="+mn-l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 txBox="1">
            <a:spLocks/>
          </p:cNvSpPr>
          <p:nvPr/>
        </p:nvSpPr>
        <p:spPr bwMode="auto">
          <a:xfrm>
            <a:off x="1033463" y="31750"/>
            <a:ext cx="7729537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39178" rIns="0" bIns="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4" dirty="0"/>
              <a:t>Signalisation</a:t>
            </a:r>
          </a:p>
        </p:txBody>
      </p:sp>
      <p:sp>
        <p:nvSpPr>
          <p:cNvPr id="108547" name="object 5"/>
          <p:cNvSpPr txBox="1">
            <a:spLocks noChangeArrowheads="1"/>
          </p:cNvSpPr>
          <p:nvPr/>
        </p:nvSpPr>
        <p:spPr bwMode="auto">
          <a:xfrm>
            <a:off x="539750" y="995363"/>
            <a:ext cx="8496300" cy="53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52425" indent="-3429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54063" indent="-3429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 dirty="0">
                <a:latin typeface="Arial" pitchFamily="34" charset="0"/>
              </a:rPr>
              <a:t>C’est la méthode de représentation des bits</a:t>
            </a:r>
          </a:p>
          <a:p>
            <a:pPr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 dirty="0">
                <a:latin typeface="Arial" pitchFamily="34" charset="0"/>
              </a:rPr>
              <a:t>Chaque signal placé sur le support dispose d’un temps spécifique  d’occupation du support. On parle de </a:t>
            </a:r>
            <a:r>
              <a:rPr lang="fr-FR" u="sng" dirty="0">
                <a:latin typeface="Arial" pitchFamily="34" charset="0"/>
              </a:rPr>
              <a:t>durée du bit</a:t>
            </a:r>
            <a:r>
              <a:rPr lang="fr-FR" dirty="0">
                <a:latin typeface="Arial" pitchFamily="34" charset="0"/>
              </a:rPr>
              <a:t>.</a:t>
            </a: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 dirty="0">
                <a:latin typeface="Arial" pitchFamily="34" charset="0"/>
              </a:rPr>
              <a:t>Les signaux représentant les bits doivent être examinés à des  moments spécifiques durant la durée du bit afin de déterminer  correctement si le signal représente un 1 ou un 0.</a:t>
            </a:r>
          </a:p>
          <a:p>
            <a:pPr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 dirty="0">
                <a:latin typeface="Arial" pitchFamily="34" charset="0"/>
              </a:rPr>
              <a:t>La synchronisation s’effectue au moyen d’une </a:t>
            </a:r>
            <a:r>
              <a:rPr lang="fr-FR" u="sng" dirty="0">
                <a:latin typeface="Arial" pitchFamily="34" charset="0"/>
              </a:rPr>
              <a:t>horloge</a:t>
            </a:r>
            <a:r>
              <a:rPr lang="fr-FR" dirty="0">
                <a:latin typeface="Arial" pitchFamily="34" charset="0"/>
              </a:rPr>
              <a:t>. Dans les  réseaux locaux, chaque extrémité de la transmission conserve sa  propre horloge.</a:t>
            </a:r>
          </a:p>
          <a:p>
            <a:pPr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 dirty="0">
                <a:latin typeface="Arial" pitchFamily="34" charset="0"/>
              </a:rPr>
              <a:t>Les bits sont représentés sur le support en changeant une ou  plusieurs des caractéristiques suivantes d’un signal :</a:t>
            </a:r>
          </a:p>
          <a:p>
            <a:pPr lvl="1" eaLnBrk="1" hangingPunct="1">
              <a:spcBef>
                <a:spcPts val="1200"/>
              </a:spcBef>
              <a:buClr>
                <a:srgbClr val="9999CC"/>
              </a:buClr>
              <a:buFont typeface="Arial" pitchFamily="34" charset="0"/>
              <a:buChar char="•"/>
            </a:pPr>
            <a:r>
              <a:rPr lang="fr-FR" dirty="0">
                <a:latin typeface="Arial" pitchFamily="34" charset="0"/>
              </a:rPr>
              <a:t>Amplitude</a:t>
            </a:r>
          </a:p>
          <a:p>
            <a:pPr lvl="1" eaLnBrk="1" hangingPunct="1">
              <a:spcBef>
                <a:spcPts val="1200"/>
              </a:spcBef>
              <a:buClr>
                <a:srgbClr val="9999CC"/>
              </a:buClr>
              <a:buFont typeface="Arial" pitchFamily="34" charset="0"/>
              <a:buChar char="•"/>
            </a:pPr>
            <a:r>
              <a:rPr lang="fr-FR" dirty="0">
                <a:latin typeface="Arial" pitchFamily="34" charset="0"/>
              </a:rPr>
              <a:t>Fréquence</a:t>
            </a:r>
          </a:p>
          <a:p>
            <a:pPr lvl="1" eaLnBrk="1" hangingPunct="1">
              <a:spcBef>
                <a:spcPts val="1200"/>
              </a:spcBef>
              <a:buClr>
                <a:srgbClr val="9999CC"/>
              </a:buClr>
              <a:buFont typeface="Arial" pitchFamily="34" charset="0"/>
              <a:buChar char="•"/>
            </a:pPr>
            <a:r>
              <a:rPr lang="fr-FR" dirty="0">
                <a:latin typeface="Arial" pitchFamily="34" charset="0"/>
              </a:rPr>
              <a:t>Phase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 txBox="1">
            <a:spLocks/>
          </p:cNvSpPr>
          <p:nvPr/>
        </p:nvSpPr>
        <p:spPr bwMode="auto">
          <a:xfrm>
            <a:off x="1033463" y="46038"/>
            <a:ext cx="772953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10671" rIns="0" bIns="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9" dirty="0"/>
              <a:t>Méthodes </a:t>
            </a:r>
            <a:r>
              <a:rPr lang="fr-FR" sz="2400" spc="-4" dirty="0"/>
              <a:t>de</a:t>
            </a:r>
            <a:r>
              <a:rPr lang="fr-FR" sz="2400" spc="-57" dirty="0"/>
              <a:t> </a:t>
            </a:r>
            <a:r>
              <a:rPr lang="fr-FR" sz="2400" spc="-4" dirty="0"/>
              <a:t>signalisation</a:t>
            </a:r>
            <a:endParaRPr lang="fr-FR" sz="2400" dirty="0"/>
          </a:p>
        </p:txBody>
      </p:sp>
      <p:sp>
        <p:nvSpPr>
          <p:cNvPr id="109571" name="object 5"/>
          <p:cNvSpPr txBox="1">
            <a:spLocks noChangeArrowheads="1"/>
          </p:cNvSpPr>
          <p:nvPr/>
        </p:nvSpPr>
        <p:spPr bwMode="auto">
          <a:xfrm>
            <a:off x="466725" y="981075"/>
            <a:ext cx="8497888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11150" indent="-300038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661988" indent="-250825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Code tout ou rien</a:t>
            </a:r>
            <a:r>
              <a:rPr lang="fr-FR">
                <a:latin typeface="Arial" pitchFamily="34" charset="0"/>
              </a:rPr>
              <a:t>:</a:t>
            </a:r>
            <a:r>
              <a:rPr lang="fr-FR"/>
              <a:t> </a:t>
            </a:r>
            <a:r>
              <a:rPr lang="fr-FR">
                <a:latin typeface="Arial" pitchFamily="34" charset="0"/>
              </a:rPr>
              <a:t>0 ⇒0 (volt),  1 ⇒+V</a:t>
            </a: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Code NRZ</a:t>
            </a:r>
            <a:r>
              <a:rPr lang="fr-FR">
                <a:latin typeface="Arial" pitchFamily="34" charset="0"/>
              </a:rPr>
              <a:t>:  0 ⇒-V,  1 ⇒+V</a:t>
            </a: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Code bipolaire</a:t>
            </a:r>
            <a:r>
              <a:rPr lang="fr-FR">
                <a:latin typeface="Arial" pitchFamily="34" charset="0"/>
              </a:rPr>
              <a:t>: 0 ⇒0, 1 ⇒ alternativement +V, -V</a:t>
            </a: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Code RZ</a:t>
            </a:r>
            <a:r>
              <a:rPr lang="fr-FR">
                <a:latin typeface="Arial" pitchFamily="34" charset="0"/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fr-FR">
                <a:latin typeface="Arial" pitchFamily="34" charset="0"/>
              </a:rPr>
              <a:t>0 ⇒ 0</a:t>
            </a:r>
          </a:p>
          <a:p>
            <a:pPr lvl="1">
              <a:spcBef>
                <a:spcPts val="600"/>
              </a:spcBef>
            </a:pPr>
            <a:r>
              <a:rPr lang="fr-FR">
                <a:latin typeface="Arial" pitchFamily="34" charset="0"/>
              </a:rPr>
              <a:t>1 ⇒+V durant la 1ère moitié de l’intervalle et 0 durant la 2ème moitié </a:t>
            </a: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Code Manchester</a:t>
            </a:r>
            <a:r>
              <a:rPr lang="fr-FR">
                <a:latin typeface="Arial" pitchFamily="34" charset="0"/>
              </a:rPr>
              <a:t>: </a:t>
            </a:r>
          </a:p>
          <a:p>
            <a:pPr lvl="1">
              <a:spcBef>
                <a:spcPts val="600"/>
              </a:spcBef>
            </a:pPr>
            <a:r>
              <a:rPr lang="fr-FR">
                <a:latin typeface="Arial" pitchFamily="34" charset="0"/>
              </a:rPr>
              <a:t>0 ⇒transition de bas vers le haut au milieu de l’intervalle, </a:t>
            </a:r>
          </a:p>
          <a:p>
            <a:pPr lvl="1">
              <a:spcBef>
                <a:spcPts val="600"/>
              </a:spcBef>
            </a:pPr>
            <a:r>
              <a:rPr lang="fr-FR">
                <a:latin typeface="Arial" pitchFamily="34" charset="0"/>
              </a:rPr>
              <a:t>1 ⇒transition de haut vers le bas au milieu de l’intervalle</a:t>
            </a: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Code Miller</a:t>
            </a:r>
            <a:r>
              <a:rPr lang="fr-FR">
                <a:latin typeface="Arial" pitchFamily="34" charset="0"/>
              </a:rPr>
              <a:t>:</a:t>
            </a:r>
          </a:p>
          <a:p>
            <a:pPr lvl="1">
              <a:spcBef>
                <a:spcPts val="600"/>
              </a:spcBef>
            </a:pPr>
            <a:r>
              <a:rPr lang="fr-FR">
                <a:latin typeface="Arial" pitchFamily="34" charset="0"/>
              </a:rPr>
              <a:t>0 ⇒ pas de transition si le bit suivant est 1, transition à la fin de l’intervalle si le bit suivant est 0</a:t>
            </a:r>
          </a:p>
          <a:p>
            <a:pPr lvl="1">
              <a:spcBef>
                <a:spcPts val="600"/>
              </a:spcBef>
            </a:pPr>
            <a:r>
              <a:rPr lang="fr-FR">
                <a:latin typeface="Arial" pitchFamily="34" charset="0"/>
              </a:rPr>
              <a:t>1 ⇒ transition au milieu de l’intervalle 0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 txBox="1">
            <a:spLocks/>
          </p:cNvSpPr>
          <p:nvPr/>
        </p:nvSpPr>
        <p:spPr bwMode="auto">
          <a:xfrm>
            <a:off x="1033463" y="46038"/>
            <a:ext cx="772953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10671" rIns="0" bIns="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9" dirty="0"/>
              <a:t>Méthodes </a:t>
            </a:r>
            <a:r>
              <a:rPr lang="fr-FR" sz="2400" spc="-4" dirty="0"/>
              <a:t>de</a:t>
            </a:r>
            <a:r>
              <a:rPr lang="fr-FR" sz="2400" spc="-57" dirty="0"/>
              <a:t> </a:t>
            </a:r>
            <a:r>
              <a:rPr lang="fr-FR" sz="2400" spc="-4" dirty="0"/>
              <a:t>signalisation</a:t>
            </a:r>
            <a:endParaRPr lang="fr-FR" sz="2400" dirty="0"/>
          </a:p>
        </p:txBody>
      </p:sp>
      <p:pic>
        <p:nvPicPr>
          <p:cNvPr id="1105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069975"/>
            <a:ext cx="7416800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 txBox="1">
            <a:spLocks/>
          </p:cNvSpPr>
          <p:nvPr/>
        </p:nvSpPr>
        <p:spPr bwMode="auto">
          <a:xfrm>
            <a:off x="1033463" y="46038"/>
            <a:ext cx="772953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10671" rIns="0" bIns="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9" dirty="0"/>
              <a:t>Modes de transmission</a:t>
            </a:r>
            <a:endParaRPr lang="fr-FR" sz="2400" dirty="0"/>
          </a:p>
        </p:txBody>
      </p:sp>
      <p:sp>
        <p:nvSpPr>
          <p:cNvPr id="111619" name="object 5"/>
          <p:cNvSpPr txBox="1">
            <a:spLocks noChangeArrowheads="1"/>
          </p:cNvSpPr>
          <p:nvPr/>
        </p:nvSpPr>
        <p:spPr bwMode="auto">
          <a:xfrm>
            <a:off x="466725" y="1163638"/>
            <a:ext cx="8497888" cy="461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11150" indent="-300038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Unidirectionnelles (simplex)</a:t>
            </a:r>
            <a:r>
              <a:rPr lang="fr-FR">
                <a:latin typeface="Arial" pitchFamily="34" charset="0"/>
              </a:rPr>
              <a:t>: Les données sont transmises dans une seule direction. Exemple: Télévision</a:t>
            </a: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endParaRPr lang="fr-FR">
              <a:latin typeface="Arial" pitchFamily="34" charset="0"/>
            </a:endParaRP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endParaRPr lang="fr-FR">
              <a:latin typeface="Arial" pitchFamily="34" charset="0"/>
            </a:endParaRP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Bidirectionnelles à l’alternat (half duplex)</a:t>
            </a:r>
            <a:r>
              <a:rPr lang="fr-FR">
                <a:latin typeface="Arial" pitchFamily="34" charset="0"/>
              </a:rPr>
              <a:t>: Les données sont transmises dans les deux directions, mais il n’y a qu’un émetteur à tout instant. Exemple: radio de police.</a:t>
            </a: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endParaRPr lang="fr-FR">
              <a:latin typeface="Arial" pitchFamily="34" charset="0"/>
            </a:endParaRP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endParaRPr lang="fr-FR">
              <a:latin typeface="Arial" pitchFamily="34" charset="0"/>
            </a:endParaRP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Bidirectionnelles simultanées (full duplex)</a:t>
            </a:r>
            <a:r>
              <a:rPr lang="fr-FR">
                <a:latin typeface="Arial" pitchFamily="34" charset="0"/>
              </a:rPr>
              <a:t>: Les données sont transmises dans les deux directions, et il peut y avoir plusieurs émetteurs simultanés. Exemple: téléphone.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/>
          <p:cNvSpPr txBox="1">
            <a:spLocks/>
          </p:cNvSpPr>
          <p:nvPr/>
        </p:nvSpPr>
        <p:spPr bwMode="auto">
          <a:xfrm>
            <a:off x="1033463" y="46038"/>
            <a:ext cx="772953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10671" rIns="0" bIns="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9" dirty="0"/>
              <a:t>Modes de transmission</a:t>
            </a:r>
            <a:endParaRPr lang="fr-FR" sz="2400" dirty="0"/>
          </a:p>
        </p:txBody>
      </p:sp>
      <p:sp>
        <p:nvSpPr>
          <p:cNvPr id="112643" name="object 5"/>
          <p:cNvSpPr txBox="1">
            <a:spLocks noChangeArrowheads="1"/>
          </p:cNvSpPr>
          <p:nvPr/>
        </p:nvSpPr>
        <p:spPr bwMode="auto">
          <a:xfrm>
            <a:off x="466725" y="981075"/>
            <a:ext cx="849788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11150" indent="-300038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Transmission série </a:t>
            </a:r>
            <a:r>
              <a:rPr lang="fr-FR">
                <a:latin typeface="Arial" pitchFamily="34" charset="0"/>
              </a:rPr>
              <a:t>: Les bits sont transmis “un par un”</a:t>
            </a:r>
          </a:p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solidFill>
                  <a:srgbClr val="FF0000"/>
                </a:solidFill>
                <a:latin typeface="Arial" pitchFamily="34" charset="0"/>
              </a:rPr>
              <a:t>Transmission parallèle </a:t>
            </a:r>
            <a:r>
              <a:rPr lang="fr-FR">
                <a:latin typeface="Arial" pitchFamily="34" charset="0"/>
              </a:rPr>
              <a:t>: plusieurs bits sont transmis simultanément</a:t>
            </a:r>
          </a:p>
        </p:txBody>
      </p:sp>
      <p:pic>
        <p:nvPicPr>
          <p:cNvPr id="1126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82775"/>
            <a:ext cx="6597650" cy="467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2487613" y="2046288"/>
            <a:ext cx="4168775" cy="2270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4035" indent="-342900">
              <a:buClr>
                <a:srgbClr val="00007C"/>
              </a:buClr>
              <a:buFont typeface="Wingdings" pitchFamily="2" charset="2"/>
              <a:buChar char="§"/>
              <a:tabLst>
                <a:tab pos="311790" algn="l"/>
              </a:tabLst>
              <a:defRPr/>
            </a:pPr>
            <a:r>
              <a:rPr sz="2500" dirty="0">
                <a:latin typeface="Arial"/>
                <a:cs typeface="Arial"/>
              </a:rPr>
              <a:t>Supports en</a:t>
            </a:r>
            <a:r>
              <a:rPr sz="2500" spc="-136" dirty="0">
                <a:latin typeface="Arial"/>
                <a:cs typeface="Arial"/>
              </a:rPr>
              <a:t> </a:t>
            </a:r>
            <a:r>
              <a:rPr sz="2500" dirty="0" err="1">
                <a:latin typeface="Arial"/>
                <a:cs typeface="Arial"/>
              </a:rPr>
              <a:t>cuivre</a:t>
            </a:r>
            <a:endParaRPr lang="fr-FR" sz="2500" dirty="0">
              <a:latin typeface="Arial"/>
              <a:cs typeface="Arial"/>
            </a:endParaRPr>
          </a:p>
          <a:p>
            <a:pPr marL="354035" indent="-342900">
              <a:buClr>
                <a:srgbClr val="00007C"/>
              </a:buClr>
              <a:buFont typeface="Wingdings" pitchFamily="2" charset="2"/>
              <a:buChar char="§"/>
              <a:tabLst>
                <a:tab pos="311790" algn="l"/>
              </a:tabLst>
              <a:defRPr/>
            </a:pPr>
            <a:endParaRPr sz="2500" dirty="0">
              <a:latin typeface="Arial"/>
              <a:cs typeface="Arial"/>
            </a:endParaRPr>
          </a:p>
          <a:p>
            <a:pPr marL="354035" indent="-342900">
              <a:spcBef>
                <a:spcPts val="421"/>
              </a:spcBef>
              <a:buClr>
                <a:srgbClr val="00007C"/>
              </a:buClr>
              <a:buFont typeface="Wingdings" pitchFamily="2" charset="2"/>
              <a:buChar char="§"/>
              <a:tabLst>
                <a:tab pos="311790" algn="l"/>
              </a:tabLst>
              <a:defRPr/>
            </a:pPr>
            <a:r>
              <a:rPr sz="2500" dirty="0">
                <a:latin typeface="Arial"/>
                <a:cs typeface="Arial"/>
              </a:rPr>
              <a:t>Supports en </a:t>
            </a:r>
            <a:r>
              <a:rPr sz="2500" spc="-4" dirty="0" err="1">
                <a:latin typeface="Arial"/>
                <a:cs typeface="Arial"/>
              </a:rPr>
              <a:t>fibre</a:t>
            </a:r>
            <a:r>
              <a:rPr sz="2500" spc="-105" dirty="0">
                <a:latin typeface="Arial"/>
                <a:cs typeface="Arial"/>
              </a:rPr>
              <a:t> </a:t>
            </a:r>
            <a:r>
              <a:rPr sz="2500" spc="-4" dirty="0" err="1">
                <a:latin typeface="Arial"/>
                <a:cs typeface="Arial"/>
              </a:rPr>
              <a:t>optique</a:t>
            </a:r>
            <a:endParaRPr lang="fr-FR" sz="2500" spc="-4" dirty="0">
              <a:latin typeface="Arial"/>
              <a:cs typeface="Arial"/>
            </a:endParaRPr>
          </a:p>
          <a:p>
            <a:pPr marL="354035" indent="-342900">
              <a:spcBef>
                <a:spcPts val="421"/>
              </a:spcBef>
              <a:buClr>
                <a:srgbClr val="00007C"/>
              </a:buClr>
              <a:buFont typeface="Wingdings" pitchFamily="2" charset="2"/>
              <a:buChar char="§"/>
              <a:tabLst>
                <a:tab pos="311790" algn="l"/>
              </a:tabLst>
              <a:defRPr/>
            </a:pPr>
            <a:endParaRPr sz="2500" dirty="0">
              <a:latin typeface="Arial"/>
              <a:cs typeface="Arial"/>
            </a:endParaRPr>
          </a:p>
          <a:p>
            <a:pPr marL="354035" indent="-342900">
              <a:spcBef>
                <a:spcPts val="421"/>
              </a:spcBef>
              <a:buClr>
                <a:srgbClr val="00007C"/>
              </a:buClr>
              <a:buFont typeface="Wingdings" pitchFamily="2" charset="2"/>
              <a:buChar char="§"/>
              <a:tabLst>
                <a:tab pos="311790" algn="l"/>
              </a:tabLst>
              <a:defRPr/>
            </a:pPr>
            <a:r>
              <a:rPr sz="2500" dirty="0">
                <a:latin typeface="Arial"/>
                <a:cs typeface="Arial"/>
              </a:rPr>
              <a:t>Supports sans</a:t>
            </a:r>
            <a:r>
              <a:rPr sz="2500" spc="-140" dirty="0">
                <a:latin typeface="Arial"/>
                <a:cs typeface="Arial"/>
              </a:rPr>
              <a:t> </a:t>
            </a:r>
            <a:r>
              <a:rPr sz="2500" spc="-4" dirty="0">
                <a:latin typeface="Arial"/>
                <a:cs typeface="Arial"/>
              </a:rPr>
              <a:t>fil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>
            <a:spLocks/>
          </p:cNvSpPr>
          <p:nvPr/>
        </p:nvSpPr>
        <p:spPr bwMode="auto">
          <a:xfrm>
            <a:off x="1033463" y="46038"/>
            <a:ext cx="7729537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10671" rIns="0" bIns="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4" dirty="0"/>
              <a:t>Types de supports</a:t>
            </a:r>
            <a:r>
              <a:rPr lang="fr-FR" sz="2400" spc="-96" dirty="0"/>
              <a:t> </a:t>
            </a:r>
            <a:r>
              <a:rPr lang="fr-FR" sz="2400" spc="-4" dirty="0"/>
              <a:t>physiques</a:t>
            </a:r>
            <a:endParaRPr lang="fr-FR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27651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Numéro de ports</a:t>
            </a:r>
          </a:p>
        </p:txBody>
      </p:sp>
      <p:sp>
        <p:nvSpPr>
          <p:cNvPr id="8" name="object 7"/>
          <p:cNvSpPr txBox="1"/>
          <p:nvPr/>
        </p:nvSpPr>
        <p:spPr>
          <a:xfrm>
            <a:off x="1825625" y="7961313"/>
            <a:ext cx="7413625" cy="25400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>
              <a:lnSpc>
                <a:spcPts val="1920"/>
              </a:lnSpc>
              <a:defRPr/>
            </a:pPr>
            <a:r>
              <a:rPr sz="1800" spc="-5" dirty="0">
                <a:latin typeface="Arial"/>
                <a:cs typeface="Arial"/>
              </a:rPr>
              <a:t>que ports source lorsqu’ils ne sont pas utilisés par une ressource</a:t>
            </a:r>
            <a:r>
              <a:rPr sz="1800" spc="1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serveur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4"/>
          <p:cNvSpPr txBox="1"/>
          <p:nvPr/>
        </p:nvSpPr>
        <p:spPr>
          <a:xfrm>
            <a:off x="571500" y="1335088"/>
            <a:ext cx="5857875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55600" indent="-342900">
              <a:buClr>
                <a:srgbClr val="00007C"/>
              </a:buClr>
              <a:tabLst>
                <a:tab pos="355600" algn="l"/>
              </a:tabLst>
              <a:defRPr/>
            </a:pPr>
            <a:r>
              <a:rPr b="1" dirty="0">
                <a:solidFill>
                  <a:srgbClr val="002060"/>
                </a:solidFill>
                <a:latin typeface="Arial"/>
                <a:cs typeface="Arial"/>
              </a:rPr>
              <a:t>Ports </a:t>
            </a:r>
            <a:r>
              <a:rPr lang="fr-FR" b="1" spc="-5" dirty="0">
                <a:solidFill>
                  <a:srgbClr val="002060"/>
                </a:solidFill>
                <a:latin typeface="Arial"/>
                <a:cs typeface="Arial"/>
              </a:rPr>
              <a:t> communs aux protocoles TCP  et UDP </a:t>
            </a:r>
            <a:endParaRPr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pic>
        <p:nvPicPr>
          <p:cNvPr id="276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88" y="2119313"/>
            <a:ext cx="700405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1354138"/>
            <a:ext cx="6775450" cy="462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3"/>
          <p:cNvSpPr txBox="1">
            <a:spLocks/>
          </p:cNvSpPr>
          <p:nvPr/>
        </p:nvSpPr>
        <p:spPr bwMode="auto">
          <a:xfrm>
            <a:off x="1033463" y="7938"/>
            <a:ext cx="7729537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39178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4" dirty="0"/>
              <a:t>Exemple de </a:t>
            </a:r>
            <a:r>
              <a:rPr lang="fr-FR" sz="2400" dirty="0"/>
              <a:t>Supports </a:t>
            </a:r>
            <a:r>
              <a:rPr lang="fr-FR" sz="2400" spc="-4" dirty="0"/>
              <a:t>en</a:t>
            </a:r>
            <a:r>
              <a:rPr lang="fr-FR" sz="2400" spc="-18" dirty="0"/>
              <a:t> </a:t>
            </a:r>
            <a:r>
              <a:rPr lang="fr-FR" sz="2400" dirty="0"/>
              <a:t>cuivre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Text Box 9"/>
          <p:cNvSpPr txBox="1">
            <a:spLocks noChangeArrowheads="1"/>
          </p:cNvSpPr>
          <p:nvPr/>
        </p:nvSpPr>
        <p:spPr bwMode="auto">
          <a:xfrm>
            <a:off x="323850" y="76200"/>
            <a:ext cx="8172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Composants de base d’un réseau informatique </a:t>
            </a:r>
          </a:p>
        </p:txBody>
      </p:sp>
      <p:sp>
        <p:nvSpPr>
          <p:cNvPr id="44036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Supports de transmission</a:t>
            </a: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428625" y="981075"/>
            <a:ext cx="87153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7800" indent="-165100">
              <a:buClr>
                <a:srgbClr val="0000CC"/>
              </a:buClr>
              <a:buFont typeface="Wingdings" pitchFamily="2" charset="2"/>
              <a:buChar char="§"/>
            </a:pPr>
            <a:r>
              <a:rPr lang="fr-FR" b="1">
                <a:solidFill>
                  <a:srgbClr val="0000CC"/>
                </a:solidFill>
                <a:latin typeface="Arial" pitchFamily="34" charset="0"/>
              </a:rPr>
              <a:t>Le câble à paires torsadées blindées: STP (Shielded Twisted Pair)</a:t>
            </a:r>
            <a:endParaRPr lang="fr-FR" sz="3200" b="1">
              <a:solidFill>
                <a:srgbClr val="0000CC"/>
              </a:solidFill>
              <a:latin typeface="Arial" pitchFamily="34" charset="0"/>
              <a:cs typeface="Times New Roman" pitchFamily="18" charset="0"/>
            </a:endParaRPr>
          </a:p>
          <a:p>
            <a:pPr marL="1073150" lvl="1" indent="-342900">
              <a:spcBef>
                <a:spcPts val="600"/>
              </a:spcBef>
              <a:buClr>
                <a:srgbClr val="00007C"/>
              </a:buClr>
              <a:buFont typeface="Arial" pitchFamily="34" charset="0"/>
              <a:buChar char="•"/>
            </a:pPr>
            <a:r>
              <a:rPr lang="fr-FR" b="1">
                <a:solidFill>
                  <a:srgbClr val="333333"/>
                </a:solidFill>
                <a:latin typeface="Arial" pitchFamily="34" charset="0"/>
              </a:rPr>
              <a:t>Vitesse</a:t>
            </a:r>
            <a:r>
              <a:rPr lang="fr-FR">
                <a:solidFill>
                  <a:srgbClr val="333333"/>
                </a:solidFill>
                <a:latin typeface="Arial" pitchFamily="34" charset="0"/>
              </a:rPr>
              <a:t>: 10–10000Mbits/s</a:t>
            </a:r>
          </a:p>
          <a:p>
            <a:pPr marL="1073150" lvl="1" indent="-342900">
              <a:spcBef>
                <a:spcPts val="600"/>
              </a:spcBef>
              <a:buClr>
                <a:srgbClr val="00007C"/>
              </a:buClr>
              <a:buFont typeface="Arial" pitchFamily="34" charset="0"/>
              <a:buChar char="•"/>
            </a:pPr>
            <a:r>
              <a:rPr lang="fr-FR" b="1">
                <a:solidFill>
                  <a:srgbClr val="333333"/>
                </a:solidFill>
                <a:latin typeface="Arial" pitchFamily="34" charset="0"/>
              </a:rPr>
              <a:t>Longueur max</a:t>
            </a:r>
            <a:r>
              <a:rPr lang="fr-FR">
                <a:solidFill>
                  <a:srgbClr val="333333"/>
                </a:solidFill>
                <a:latin typeface="Arial" pitchFamily="34" charset="0"/>
              </a:rPr>
              <a:t>: 100m</a:t>
            </a:r>
          </a:p>
          <a:p>
            <a:pPr marL="1073150" lvl="1" indent="-342900">
              <a:spcBef>
                <a:spcPts val="600"/>
              </a:spcBef>
              <a:buClr>
                <a:srgbClr val="00007C"/>
              </a:buClr>
              <a:buFont typeface="Arial" pitchFamily="34" charset="0"/>
              <a:buChar char="•"/>
            </a:pPr>
            <a:r>
              <a:rPr lang="fr-FR" b="1">
                <a:solidFill>
                  <a:srgbClr val="333333"/>
                </a:solidFill>
                <a:latin typeface="Arial" pitchFamily="34" charset="0"/>
              </a:rPr>
              <a:t>Raccordement</a:t>
            </a:r>
            <a:r>
              <a:rPr lang="fr-FR">
                <a:solidFill>
                  <a:srgbClr val="333333"/>
                </a:solidFill>
                <a:latin typeface="Arial" pitchFamily="34" charset="0"/>
              </a:rPr>
              <a:t>: Connecteur RJ-45</a:t>
            </a:r>
          </a:p>
          <a:p>
            <a:pPr marL="1073150" lvl="1" indent="-342900">
              <a:spcBef>
                <a:spcPts val="600"/>
              </a:spcBef>
              <a:buClr>
                <a:srgbClr val="00007C"/>
              </a:buClr>
              <a:buFont typeface="Arial" pitchFamily="34" charset="0"/>
              <a:buChar char="•"/>
            </a:pPr>
            <a:r>
              <a:rPr lang="fr-FR" b="1">
                <a:solidFill>
                  <a:srgbClr val="333333"/>
                </a:solidFill>
                <a:latin typeface="Arial" pitchFamily="34" charset="0"/>
              </a:rPr>
              <a:t>Coût</a:t>
            </a:r>
            <a:r>
              <a:rPr lang="fr-FR">
                <a:solidFill>
                  <a:srgbClr val="333333"/>
                </a:solidFill>
                <a:latin typeface="Arial" pitchFamily="34" charset="0"/>
              </a:rPr>
              <a:t>: Moyennement cher</a:t>
            </a:r>
          </a:p>
        </p:txBody>
      </p:sp>
      <p:cxnSp>
        <p:nvCxnSpPr>
          <p:cNvPr id="44038" name="Connecteur droit avec flèche 3"/>
          <p:cNvCxnSpPr>
            <a:cxnSpLocks noChangeShapeType="1"/>
          </p:cNvCxnSpPr>
          <p:nvPr/>
        </p:nvCxnSpPr>
        <p:spPr bwMode="auto">
          <a:xfrm flipH="1">
            <a:off x="3492500" y="4221163"/>
            <a:ext cx="265113" cy="36036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pic>
        <p:nvPicPr>
          <p:cNvPr id="4403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459163"/>
            <a:ext cx="785812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2720801"/>
      </p:ext>
    </p:extLst>
  </p:cSld>
  <p:clrMapOvr>
    <a:masterClrMapping/>
  </p:clrMapOvr>
  <p:transition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Text Box 9"/>
          <p:cNvSpPr txBox="1">
            <a:spLocks noChangeArrowheads="1"/>
          </p:cNvSpPr>
          <p:nvPr/>
        </p:nvSpPr>
        <p:spPr bwMode="auto">
          <a:xfrm>
            <a:off x="323850" y="76200"/>
            <a:ext cx="8172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Composants de base d’un réseau informatique </a:t>
            </a:r>
          </a:p>
        </p:txBody>
      </p:sp>
      <p:sp>
        <p:nvSpPr>
          <p:cNvPr id="45060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Supports de transmission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8625" y="993775"/>
            <a:ext cx="8715375" cy="294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7800" indent="-165100">
              <a:buClr>
                <a:srgbClr val="0000CC"/>
              </a:buClr>
              <a:buFont typeface="Wingdings" pitchFamily="2" charset="2"/>
              <a:buChar char="§"/>
              <a:defRPr/>
            </a:pPr>
            <a:r>
              <a:rPr lang="fr-FR" b="1" dirty="0">
                <a:solidFill>
                  <a:srgbClr val="0000CC"/>
                </a:solidFill>
                <a:latin typeface="Arial" pitchFamily="34" charset="0"/>
              </a:rPr>
              <a:t>Prise/connecteur RJ45 des câbles à paires torsadées:</a:t>
            </a:r>
            <a:endParaRPr lang="fr-FR" sz="3200" b="1" dirty="0">
              <a:solidFill>
                <a:srgbClr val="0000CC"/>
              </a:solidFill>
              <a:latin typeface="Arial" pitchFamily="34" charset="0"/>
              <a:cs typeface="Times New Roman" pitchFamily="18" charset="0"/>
            </a:endParaRPr>
          </a:p>
          <a:p>
            <a:pPr marL="793750" lvl="1" indent="-342900">
              <a:spcBef>
                <a:spcPts val="1200"/>
              </a:spcBef>
              <a:buClr>
                <a:srgbClr val="00007C"/>
              </a:buClr>
              <a:buFont typeface="Arial" pitchFamily="34" charset="0"/>
              <a:buChar char="•"/>
              <a:defRPr/>
            </a:pPr>
            <a:r>
              <a:rPr lang="fr-FR" dirty="0">
                <a:solidFill>
                  <a:srgbClr val="333333"/>
                </a:solidFill>
                <a:latin typeface="Arial" pitchFamily="34" charset="0"/>
              </a:rPr>
              <a:t>Un câblage en 10/100 Mbits/s utilise quatre broches (1-2 et 3-6) alors que le 1 Gbit/s utilise les 8 broches.</a:t>
            </a:r>
          </a:p>
          <a:p>
            <a:pPr marL="793750" lvl="1" indent="-342900">
              <a:spcBef>
                <a:spcPts val="1200"/>
              </a:spcBef>
              <a:buClr>
                <a:srgbClr val="00007C"/>
              </a:buClr>
              <a:buFont typeface="Arial" pitchFamily="34" charset="0"/>
              <a:buChar char="•"/>
              <a:defRPr/>
            </a:pPr>
            <a:r>
              <a:rPr lang="fr-FR" dirty="0">
                <a:solidFill>
                  <a:srgbClr val="333333"/>
                </a:solidFill>
                <a:latin typeface="Arial" pitchFamily="34" charset="0"/>
              </a:rPr>
              <a:t>La norme T568A et la norme T568B. Ces normes sont très similaires puisque seules les paires 2 (orange, blanc-orange) et 3 (vert, blanc-vert) sont inter changées. La plu part des câbles du marché utilise la normeT568B</a:t>
            </a:r>
          </a:p>
          <a:p>
            <a:pPr marL="1073150" lvl="1" indent="-342900">
              <a:spcBef>
                <a:spcPts val="600"/>
              </a:spcBef>
              <a:buClr>
                <a:srgbClr val="00007C"/>
              </a:buClr>
              <a:buFont typeface="Wingdings" pitchFamily="2" charset="2"/>
              <a:buChar char="ü"/>
              <a:defRPr/>
            </a:pPr>
            <a:endParaRPr lang="fr-FR" dirty="0">
              <a:solidFill>
                <a:srgbClr val="333333"/>
              </a:solidFill>
              <a:latin typeface="Arial" pitchFamily="34" charset="0"/>
            </a:endParaRPr>
          </a:p>
        </p:txBody>
      </p:sp>
      <p:cxnSp>
        <p:nvCxnSpPr>
          <p:cNvPr id="45062" name="Connecteur droit avec flèche 3"/>
          <p:cNvCxnSpPr>
            <a:cxnSpLocks noChangeShapeType="1"/>
          </p:cNvCxnSpPr>
          <p:nvPr/>
        </p:nvCxnSpPr>
        <p:spPr bwMode="auto">
          <a:xfrm flipH="1">
            <a:off x="3492500" y="4221163"/>
            <a:ext cx="265113" cy="36036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pic>
        <p:nvPicPr>
          <p:cNvPr id="450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487738"/>
            <a:ext cx="495300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675063"/>
            <a:ext cx="3455988" cy="299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6185591"/>
      </p:ext>
    </p:extLst>
  </p:cSld>
  <p:clrMapOvr>
    <a:masterClrMapping/>
  </p:clrMapOvr>
  <p:transition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 Box 9"/>
          <p:cNvSpPr txBox="1">
            <a:spLocks noChangeArrowheads="1"/>
          </p:cNvSpPr>
          <p:nvPr/>
        </p:nvSpPr>
        <p:spPr bwMode="auto">
          <a:xfrm>
            <a:off x="323850" y="76200"/>
            <a:ext cx="8172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Composants de base d’un réseau informatique </a:t>
            </a:r>
          </a:p>
        </p:txBody>
      </p:sp>
      <p:sp>
        <p:nvSpPr>
          <p:cNvPr id="47108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Supports de transmission</a:t>
            </a: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428625" y="1060450"/>
            <a:ext cx="8715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7800" indent="-165100">
              <a:buClr>
                <a:srgbClr val="0000CC"/>
              </a:buClr>
              <a:buFont typeface="Wingdings" pitchFamily="2" charset="2"/>
              <a:buChar char="§"/>
            </a:pPr>
            <a:r>
              <a:rPr lang="fr-FR" b="1">
                <a:solidFill>
                  <a:srgbClr val="0000CC"/>
                </a:solidFill>
                <a:latin typeface="Arial" pitchFamily="34" charset="0"/>
              </a:rPr>
              <a:t>Câble Droit ou Croisé?</a:t>
            </a:r>
            <a:endParaRPr lang="fr-FR">
              <a:solidFill>
                <a:srgbClr val="333333"/>
              </a:solidFill>
              <a:latin typeface="Arial" pitchFamily="34" charset="0"/>
            </a:endParaRPr>
          </a:p>
        </p:txBody>
      </p:sp>
      <p:cxnSp>
        <p:nvCxnSpPr>
          <p:cNvPr id="47110" name="Connecteur droit avec flèche 3"/>
          <p:cNvCxnSpPr>
            <a:cxnSpLocks noChangeShapeType="1"/>
          </p:cNvCxnSpPr>
          <p:nvPr/>
        </p:nvCxnSpPr>
        <p:spPr bwMode="auto">
          <a:xfrm flipH="1">
            <a:off x="3492500" y="4221163"/>
            <a:ext cx="265113" cy="36036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sp>
        <p:nvSpPr>
          <p:cNvPr id="2" name="ZoneTexte 1"/>
          <p:cNvSpPr txBox="1"/>
          <p:nvPr/>
        </p:nvSpPr>
        <p:spPr>
          <a:xfrm>
            <a:off x="1033463" y="1736725"/>
            <a:ext cx="2724150" cy="4000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fr-FR" dirty="0">
                <a:solidFill>
                  <a:srgbClr val="C00000"/>
                </a:solidFill>
                <a:latin typeface="+mj-lt"/>
              </a:rPr>
              <a:t>Câble RJ45 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Droit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160963" y="1700213"/>
            <a:ext cx="2724150" cy="4000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fr-FR" dirty="0">
                <a:solidFill>
                  <a:srgbClr val="C00000"/>
                </a:solidFill>
                <a:latin typeface="+mj-lt"/>
              </a:rPr>
              <a:t>Câble RJ45 </a:t>
            </a:r>
            <a:r>
              <a:rPr lang="fr-FR" b="1" dirty="0">
                <a:solidFill>
                  <a:srgbClr val="C00000"/>
                </a:solidFill>
                <a:latin typeface="+mj-lt"/>
              </a:rPr>
              <a:t>Croisé</a:t>
            </a:r>
          </a:p>
        </p:txBody>
      </p:sp>
      <p:pic>
        <p:nvPicPr>
          <p:cNvPr id="471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03463"/>
            <a:ext cx="3043238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8" y="2276475"/>
            <a:ext cx="3308350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4085199"/>
      </p:ext>
    </p:extLst>
  </p:cSld>
  <p:clrMapOvr>
    <a:masterClrMapping/>
  </p:clrMapOvr>
  <p:transition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Text Box 9"/>
          <p:cNvSpPr txBox="1">
            <a:spLocks noChangeArrowheads="1"/>
          </p:cNvSpPr>
          <p:nvPr/>
        </p:nvSpPr>
        <p:spPr bwMode="auto">
          <a:xfrm>
            <a:off x="323850" y="76200"/>
            <a:ext cx="8172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Composants de base d’un réseau informatique </a:t>
            </a:r>
          </a:p>
        </p:txBody>
      </p:sp>
      <p:sp>
        <p:nvSpPr>
          <p:cNvPr id="48132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Supports de transmission</a:t>
            </a: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28625" y="941388"/>
            <a:ext cx="8715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177800" indent="-165100">
              <a:buClr>
                <a:srgbClr val="0000CC"/>
              </a:buClr>
              <a:buFont typeface="Wingdings" pitchFamily="2" charset="2"/>
              <a:buChar char="§"/>
            </a:pPr>
            <a:r>
              <a:rPr lang="fr-FR" b="1">
                <a:solidFill>
                  <a:srgbClr val="0000CC"/>
                </a:solidFill>
                <a:latin typeface="Arial" pitchFamily="34" charset="0"/>
              </a:rPr>
              <a:t>Câble RJ45  inversé (console)</a:t>
            </a:r>
            <a:endParaRPr lang="fr-FR">
              <a:solidFill>
                <a:srgbClr val="333333"/>
              </a:solidFill>
              <a:latin typeface="Arial" pitchFamily="34" charset="0"/>
            </a:endParaRPr>
          </a:p>
        </p:txBody>
      </p:sp>
      <p:cxnSp>
        <p:nvCxnSpPr>
          <p:cNvPr id="48134" name="Connecteur droit avec flèche 3"/>
          <p:cNvCxnSpPr>
            <a:cxnSpLocks noChangeShapeType="1"/>
          </p:cNvCxnSpPr>
          <p:nvPr/>
        </p:nvCxnSpPr>
        <p:spPr bwMode="auto">
          <a:xfrm flipH="1">
            <a:off x="3492500" y="4221163"/>
            <a:ext cx="265113" cy="360362"/>
          </a:xfrm>
          <a:prstGeom prst="straightConnector1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 type="arrow" w="med" len="med"/>
              </a14:hiddenLine>
            </a:ext>
          </a:extLst>
        </p:spPr>
      </p:cxnSp>
      <p:pic>
        <p:nvPicPr>
          <p:cNvPr id="48135" name="Picture 2" descr="Résultat de recherche d'images pour &quot;cable console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3" y="1262063"/>
            <a:ext cx="48387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3573020"/>
            <a:ext cx="5429250" cy="324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6031861"/>
      </p:ext>
    </p:extLst>
  </p:cSld>
  <p:clrMapOvr>
    <a:masterClrMapping/>
  </p:clrMapOvr>
  <p:transition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355" y="1354138"/>
            <a:ext cx="6245225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3"/>
          <p:cNvSpPr txBox="1">
            <a:spLocks/>
          </p:cNvSpPr>
          <p:nvPr/>
        </p:nvSpPr>
        <p:spPr bwMode="auto">
          <a:xfrm>
            <a:off x="1033463" y="19050"/>
            <a:ext cx="77295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10671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4" dirty="0"/>
              <a:t>Exemple de supports en fibre</a:t>
            </a:r>
            <a:r>
              <a:rPr lang="fr-FR" sz="2400" spc="-83" dirty="0"/>
              <a:t> </a:t>
            </a:r>
            <a:r>
              <a:rPr lang="fr-FR" sz="2400" spc="-9" dirty="0"/>
              <a:t>optique</a:t>
            </a:r>
            <a:endParaRPr lang="fr-FR" sz="2400" dirty="0"/>
          </a:p>
        </p:txBody>
      </p:sp>
      <p:pic>
        <p:nvPicPr>
          <p:cNvPr id="239618" name="Picture 2" descr="Qu'Est-Ce Que le Pigtail à Fibre Optique et Comment l'Épisser | Communauté  F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0" y="3789050"/>
            <a:ext cx="3528000" cy="184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object 4"/>
          <p:cNvSpPr>
            <a:spLocks noChangeArrowheads="1"/>
          </p:cNvSpPr>
          <p:nvPr/>
        </p:nvSpPr>
        <p:spPr bwMode="auto">
          <a:xfrm>
            <a:off x="1443038" y="1768475"/>
            <a:ext cx="5900737" cy="389096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fr-FR"/>
          </a:p>
        </p:txBody>
      </p:sp>
      <p:sp>
        <p:nvSpPr>
          <p:cNvPr id="116739" name="object 5"/>
          <p:cNvSpPr>
            <a:spLocks noGrp="1"/>
          </p:cNvSpPr>
          <p:nvPr>
            <p:ph type="sldNum" sz="quarter" idx="10"/>
          </p:nvPr>
        </p:nvSpPr>
        <p:spPr bwMode="auto">
          <a:xfrm>
            <a:off x="8210550" y="6164263"/>
            <a:ext cx="212725" cy="1666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  <a:spAutoFit/>
          </a:bodyPr>
          <a:lstStyle>
            <a:lvl1pPr marL="22225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ts val="1338"/>
              </a:lnSpc>
            </a:pPr>
            <a:fld id="{8A303DB3-8AC2-4C50-890F-62703C42DDF9}" type="slidenum">
              <a:rPr lang="fr-FR" sz="1200" smtClean="0">
                <a:latin typeface="Arial" pitchFamily="34" charset="0"/>
              </a:rPr>
              <a:pPr eaLnBrk="1" hangingPunct="1">
                <a:lnSpc>
                  <a:spcPts val="1338"/>
                </a:lnSpc>
              </a:pPr>
              <a:t>76</a:t>
            </a:fld>
            <a:endParaRPr lang="fr-FR" sz="1200">
              <a:latin typeface="Arial" pitchFamily="34" charset="0"/>
            </a:endParaRPr>
          </a:p>
        </p:txBody>
      </p:sp>
      <p:sp>
        <p:nvSpPr>
          <p:cNvPr id="7" name="object 3"/>
          <p:cNvSpPr txBox="1">
            <a:spLocks/>
          </p:cNvSpPr>
          <p:nvPr/>
        </p:nvSpPr>
        <p:spPr bwMode="auto">
          <a:xfrm>
            <a:off x="1033463" y="19050"/>
            <a:ext cx="77295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10671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4" dirty="0"/>
              <a:t>Exemple de supports sans</a:t>
            </a:r>
            <a:r>
              <a:rPr lang="fr-FR" sz="2400" spc="-100" dirty="0"/>
              <a:t> </a:t>
            </a:r>
            <a:r>
              <a:rPr lang="fr-FR" sz="2400" spc="-4" dirty="0"/>
              <a:t>fil</a:t>
            </a:r>
            <a:endParaRPr lang="fr-FR" sz="24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object 4"/>
          <p:cNvSpPr txBox="1">
            <a:spLocks noChangeArrowheads="1"/>
          </p:cNvSpPr>
          <p:nvPr/>
        </p:nvSpPr>
        <p:spPr bwMode="auto">
          <a:xfrm>
            <a:off x="466725" y="981075"/>
            <a:ext cx="8497888" cy="584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11150" indent="-300038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696913" indent="-28575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tabLst>
                <a:tab pos="311150" algn="l"/>
              </a:tabLst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 algn="just" eaLnBrk="1" hangingPunct="1">
              <a:spcBef>
                <a:spcPts val="1200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>
                <a:latin typeface="Arial" pitchFamily="34" charset="0"/>
              </a:rPr>
              <a:t>Quatre normes de communications de données courantes s’appliquent  aux supports sans fil :</a:t>
            </a:r>
          </a:p>
          <a:p>
            <a:pPr lvl="1" algn="just" eaLnBrk="1" hangingPunct="1">
              <a:spcBef>
                <a:spcPts val="1200"/>
              </a:spcBef>
              <a:buClr>
                <a:srgbClr val="9999CC"/>
              </a:buClr>
              <a:buFont typeface="Arial" pitchFamily="34" charset="0"/>
              <a:buChar char="•"/>
            </a:pPr>
            <a:r>
              <a:rPr lang="fr-FR" b="1">
                <a:latin typeface="Arial" pitchFamily="34" charset="0"/>
              </a:rPr>
              <a:t>Norme IEEE 802.15 : </a:t>
            </a:r>
            <a:r>
              <a:rPr lang="fr-FR">
                <a:latin typeface="Arial" pitchFamily="34" charset="0"/>
              </a:rPr>
              <a:t>la norme de réseau personnel sans fil (PAN),  couramment appelée Bluetooth, pour communiquer sur des distances de  1 à 100 mètres.</a:t>
            </a:r>
          </a:p>
          <a:p>
            <a:pPr lvl="1" algn="just" eaLnBrk="1" hangingPunct="1">
              <a:spcBef>
                <a:spcPts val="1200"/>
              </a:spcBef>
              <a:buClr>
                <a:srgbClr val="9999CC"/>
              </a:buClr>
              <a:buFont typeface="Arial" pitchFamily="34" charset="0"/>
              <a:buChar char="•"/>
            </a:pPr>
            <a:r>
              <a:rPr lang="fr-FR" b="1">
                <a:latin typeface="Arial" pitchFamily="34" charset="0"/>
              </a:rPr>
              <a:t>Norme IEEE 802.11 </a:t>
            </a:r>
            <a:r>
              <a:rPr lang="fr-FR">
                <a:latin typeface="Arial" pitchFamily="34" charset="0"/>
              </a:rPr>
              <a:t>: la technologie de réseau local sans fil (WLAN), appelée  Wi-Fi, utilisant un processus d’accès au support par accès multiple avec  écoute de porteuse/évitement de collision (CSMA/CA).</a:t>
            </a:r>
          </a:p>
          <a:p>
            <a:pPr lvl="1" algn="just" eaLnBrk="1" hangingPunct="1">
              <a:spcBef>
                <a:spcPts val="1200"/>
              </a:spcBef>
              <a:buClr>
                <a:srgbClr val="9999CC"/>
              </a:buClr>
              <a:buFont typeface="Arial" pitchFamily="34" charset="0"/>
              <a:buChar char="•"/>
            </a:pPr>
            <a:r>
              <a:rPr lang="fr-FR" b="1">
                <a:latin typeface="Arial" pitchFamily="34" charset="0"/>
              </a:rPr>
              <a:t>Norme IEEE 802.16 </a:t>
            </a:r>
            <a:r>
              <a:rPr lang="fr-FR">
                <a:latin typeface="Arial" pitchFamily="34" charset="0"/>
              </a:rPr>
              <a:t>: la technologie d’accès couramment appelée WiMAX  (Worldwide Interoperability for Microwave Access) utilise une topologie point-à-  multipoint pour fournir un accès à large bande sans fil.</a:t>
            </a:r>
          </a:p>
          <a:p>
            <a:pPr lvl="1" algn="just" eaLnBrk="1" hangingPunct="1">
              <a:spcBef>
                <a:spcPts val="1200"/>
              </a:spcBef>
              <a:buClr>
                <a:srgbClr val="9999CC"/>
              </a:buClr>
              <a:buFont typeface="Arial" pitchFamily="34" charset="0"/>
              <a:buChar char="•"/>
            </a:pPr>
            <a:r>
              <a:rPr lang="fr-FR">
                <a:latin typeface="Arial" pitchFamily="34" charset="0"/>
              </a:rPr>
              <a:t>Système mondial de communication avec les mobiles (GSM) : met en  œuvre le protocole de service général de radiocommunication par paquets  (GPRS: General Packet Radio Service ) de couche 2 pour le transfert de  données via les réseaux téléphoniques cellulaires mobiles.</a:t>
            </a:r>
          </a:p>
        </p:txBody>
      </p:sp>
      <p:sp>
        <p:nvSpPr>
          <p:cNvPr id="7" name="object 3"/>
          <p:cNvSpPr txBox="1">
            <a:spLocks/>
          </p:cNvSpPr>
          <p:nvPr/>
        </p:nvSpPr>
        <p:spPr bwMode="auto">
          <a:xfrm>
            <a:off x="1033463" y="38100"/>
            <a:ext cx="772953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428042" rIns="0" bIns="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0000"/>
                </a:solidFill>
                <a:latin typeface="Arial" charset="0"/>
              </a:defRPr>
            </a:lvl9pPr>
          </a:lstStyle>
          <a:p>
            <a:pPr marL="481048">
              <a:defRPr/>
            </a:pPr>
            <a:r>
              <a:rPr lang="fr-FR" sz="2400" spc="-4" dirty="0"/>
              <a:t>Types de réseaux sans</a:t>
            </a:r>
            <a:r>
              <a:rPr lang="fr-FR" sz="2400" spc="-105" dirty="0"/>
              <a:t> </a:t>
            </a:r>
            <a:r>
              <a:rPr lang="fr-FR" sz="2400" spc="-4" dirty="0"/>
              <a:t>fil</a:t>
            </a:r>
            <a:endParaRPr lang="fr-FR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28675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Numéro de ports</a:t>
            </a:r>
          </a:p>
        </p:txBody>
      </p:sp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3" y="1033463"/>
            <a:ext cx="7091362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9"/>
          <p:cNvSpPr txBox="1">
            <a:spLocks noChangeArrowheads="1"/>
          </p:cNvSpPr>
          <p:nvPr/>
        </p:nvSpPr>
        <p:spPr bwMode="auto">
          <a:xfrm>
            <a:off x="971550" y="46038"/>
            <a:ext cx="8172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336666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  <a:cs typeface="Arial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800" b="1">
                <a:solidFill>
                  <a:srgbClr val="000000"/>
                </a:solidFill>
                <a:latin typeface="Arial" pitchFamily="34" charset="0"/>
              </a:rPr>
              <a:t>Couche Transport</a:t>
            </a:r>
          </a:p>
        </p:txBody>
      </p:sp>
      <p:sp>
        <p:nvSpPr>
          <p:cNvPr id="30723" name="Rectangle 10"/>
          <p:cNvSpPr>
            <a:spLocks noChangeArrowheads="1"/>
          </p:cNvSpPr>
          <p:nvPr/>
        </p:nvSpPr>
        <p:spPr bwMode="auto">
          <a:xfrm>
            <a:off x="1033463" y="404813"/>
            <a:ext cx="77295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ClrTx/>
              <a:buFontTx/>
              <a:buNone/>
            </a:pPr>
            <a:r>
              <a:rPr lang="fr-FR" sz="2400" b="1">
                <a:solidFill>
                  <a:srgbClr val="000000"/>
                </a:solidFill>
                <a:latin typeface="Arial" pitchFamily="34" charset="0"/>
              </a:rPr>
              <a:t>TCP: fiabilisation des conversations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500063" y="1006475"/>
            <a:ext cx="8215312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55600" indent="-355600" algn="just">
              <a:buFont typeface="Wingdings" pitchFamily="2" charset="2"/>
              <a:buChar char="§"/>
            </a:pPr>
            <a:r>
              <a:rPr lang="fr-FR" sz="1800" dirty="0">
                <a:latin typeface="Arial" pitchFamily="34" charset="0"/>
              </a:rPr>
              <a:t>La fiabilité est le principal élément différentiateur entre les protocoles TCP et UDP.</a:t>
            </a:r>
          </a:p>
          <a:p>
            <a:pPr marL="355600" indent="-355600" algn="just">
              <a:lnSpc>
                <a:spcPct val="80000"/>
              </a:lnSpc>
              <a:spcBef>
                <a:spcPts val="338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 sz="1800" dirty="0">
                <a:latin typeface="Arial" pitchFamily="34" charset="0"/>
              </a:rPr>
              <a:t>La fiabilité est assurée par le recours à des champs du segment TCP qui</a:t>
            </a:r>
          </a:p>
          <a:p>
            <a:pPr marL="355600" indent="-355600" algn="just">
              <a:lnSpc>
                <a:spcPct val="80000"/>
              </a:lnSpc>
              <a:spcBef>
                <a:spcPts val="338"/>
              </a:spcBef>
              <a:buClr>
                <a:srgbClr val="00007C"/>
              </a:buClr>
            </a:pPr>
            <a:r>
              <a:rPr lang="fr-FR" sz="1800" dirty="0">
                <a:latin typeface="Arial" pitchFamily="34" charset="0"/>
              </a:rPr>
              <a:t>     ont chacun une  fonction précise.</a:t>
            </a:r>
          </a:p>
          <a:p>
            <a:pPr marL="355600" indent="-355600" algn="just">
              <a:lnSpc>
                <a:spcPct val="80000"/>
              </a:lnSpc>
              <a:spcBef>
                <a:spcPts val="338"/>
              </a:spcBef>
              <a:buClr>
                <a:srgbClr val="00007C"/>
              </a:buClr>
              <a:buFont typeface="Wingdings" pitchFamily="2" charset="2"/>
              <a:buChar char="§"/>
            </a:pPr>
            <a:r>
              <a:rPr lang="fr-FR" sz="1800" dirty="0">
                <a:latin typeface="Arial" pitchFamily="34" charset="0"/>
              </a:rPr>
              <a:t>Pour fournir ces fonctionnalités , le protocole TCP impose une surcharge.</a:t>
            </a:r>
          </a:p>
          <a:p>
            <a:pPr marL="355600" indent="-355600" algn="just">
              <a:lnSpc>
                <a:spcPct val="80000"/>
              </a:lnSpc>
              <a:spcBef>
                <a:spcPts val="338"/>
              </a:spcBef>
              <a:buClr>
                <a:srgbClr val="00007C"/>
              </a:buClr>
            </a:pPr>
            <a:r>
              <a:rPr lang="fr-FR" sz="1800" dirty="0">
                <a:latin typeface="Arial" pitchFamily="34" charset="0"/>
              </a:rPr>
              <a:t>     Chaque segment  du protocole TCP utilise </a:t>
            </a:r>
            <a:r>
              <a:rPr lang="fr-FR" sz="1800" b="1" u="sng" dirty="0">
                <a:latin typeface="Arial" pitchFamily="34" charset="0"/>
              </a:rPr>
              <a:t>20 octets </a:t>
            </a:r>
            <a:r>
              <a:rPr lang="fr-FR" sz="1800" dirty="0">
                <a:latin typeface="Arial" pitchFamily="34" charset="0"/>
              </a:rPr>
              <a:t>dans l’en-tête pour encapsuler les données de la  couche application.</a:t>
            </a: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928938"/>
            <a:ext cx="53149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4450"/>
            <a:ext cx="7921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</p:tagLst>
</file>

<file path=ppt/theme/theme1.xml><?xml version="1.0" encoding="utf-8"?>
<a:theme xmlns:a="http://schemas.openxmlformats.org/drawingml/2006/main" name="Rapid E-Learning Course Template">
  <a:themeElements>
    <a:clrScheme name="Rapid E-Learning Course Template 2">
      <a:dk1>
        <a:srgbClr val="4D4D4D"/>
      </a:dk1>
      <a:lt1>
        <a:srgbClr val="FFFFFF"/>
      </a:lt1>
      <a:dk2>
        <a:srgbClr val="FFFFC2"/>
      </a:dk2>
      <a:lt2>
        <a:srgbClr val="969696"/>
      </a:lt2>
      <a:accent1>
        <a:srgbClr val="D3D7DB"/>
      </a:accent1>
      <a:accent2>
        <a:srgbClr val="A5C3DB"/>
      </a:accent2>
      <a:accent3>
        <a:srgbClr val="FFFFFF"/>
      </a:accent3>
      <a:accent4>
        <a:srgbClr val="404040"/>
      </a:accent4>
      <a:accent5>
        <a:srgbClr val="E6E8EA"/>
      </a:accent5>
      <a:accent6>
        <a:srgbClr val="95B0C6"/>
      </a:accent6>
      <a:hlink>
        <a:srgbClr val="777777"/>
      </a:hlink>
      <a:folHlink>
        <a:srgbClr val="B2B2B2"/>
      </a:folHlink>
    </a:clrScheme>
    <a:fontScheme name="Rapid E-Learning Cours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336666"/>
          </a:buClr>
          <a:buSzTx/>
          <a:buFont typeface="Wingdings" pitchFamily="2" charset="2"/>
          <a:buNone/>
          <a:tabLst/>
          <a:defRPr kumimoji="0" lang="fr-F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  <a:cs typeface="Arial" charset="0"/>
          </a:defRPr>
        </a:defPPr>
      </a:lstStyle>
    </a:spDef>
    <a:lnDef>
      <a:spPr bwMode="auto">
        <a:noFill/>
        <a:ln w="9525" cap="flat" cmpd="sng" algn="ctr">
          <a:noFill/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Rapid E-Learning Course Template 1">
        <a:dk1>
          <a:srgbClr val="336699"/>
        </a:dk1>
        <a:lt1>
          <a:srgbClr val="FFFFFF"/>
        </a:lt1>
        <a:dk2>
          <a:srgbClr val="FFFFC2"/>
        </a:dk2>
        <a:lt2>
          <a:srgbClr val="969696"/>
        </a:lt2>
        <a:accent1>
          <a:srgbClr val="C3F1BD"/>
        </a:accent1>
        <a:accent2>
          <a:srgbClr val="DAE6F0"/>
        </a:accent2>
        <a:accent3>
          <a:srgbClr val="FFFFFF"/>
        </a:accent3>
        <a:accent4>
          <a:srgbClr val="2A5682"/>
        </a:accent4>
        <a:accent5>
          <a:srgbClr val="DEF7DB"/>
        </a:accent5>
        <a:accent6>
          <a:srgbClr val="C5D0D9"/>
        </a:accent6>
        <a:hlink>
          <a:srgbClr val="D68484"/>
        </a:hlink>
        <a:folHlink>
          <a:srgbClr val="6698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pid E-Learning Course Template 2">
        <a:dk1>
          <a:srgbClr val="4D4D4D"/>
        </a:dk1>
        <a:lt1>
          <a:srgbClr val="FFFFFF"/>
        </a:lt1>
        <a:dk2>
          <a:srgbClr val="FFFFC2"/>
        </a:dk2>
        <a:lt2>
          <a:srgbClr val="969696"/>
        </a:lt2>
        <a:accent1>
          <a:srgbClr val="D3D7DB"/>
        </a:accent1>
        <a:accent2>
          <a:srgbClr val="A5C3DB"/>
        </a:accent2>
        <a:accent3>
          <a:srgbClr val="FFFFFF"/>
        </a:accent3>
        <a:accent4>
          <a:srgbClr val="404040"/>
        </a:accent4>
        <a:accent5>
          <a:srgbClr val="E6E8EA"/>
        </a:accent5>
        <a:accent6>
          <a:srgbClr val="95B0C6"/>
        </a:accent6>
        <a:hlink>
          <a:srgbClr val="77777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19398690</TotalTime>
  <Words>5869</Words>
  <Application>Microsoft Office PowerPoint</Application>
  <PresentationFormat>Affichage à l'écran (4:3)</PresentationFormat>
  <Paragraphs>889</Paragraphs>
  <Slides>77</Slides>
  <Notes>64</Notes>
  <HiddenSlides>0</HiddenSlides>
  <MMClips>0</MMClips>
  <ScaleCrop>false</ScaleCrop>
  <HeadingPairs>
    <vt:vector size="8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5" baseType="lpstr">
      <vt:lpstr>Arial</vt:lpstr>
      <vt:lpstr>Cambria Math</vt:lpstr>
      <vt:lpstr>Courier New</vt:lpstr>
      <vt:lpstr>Times New Roman</vt:lpstr>
      <vt:lpstr>Verdana</vt:lpstr>
      <vt:lpstr>Wingdings</vt:lpstr>
      <vt:lpstr>Rapid E-Learning Course Template</vt:lpstr>
      <vt:lpstr>CorelDRAW</vt:lpstr>
      <vt:lpstr>Réseaux Informatiques</vt:lpstr>
      <vt:lpstr>Couche Transport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Couche Réseau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Couche liaison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Couche Physique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Modèle OSI et TCP/IP</dc:title>
  <dc:subject>CISCO CCNA1</dc:subject>
  <dc:creator>HP</dc:creator>
  <cp:lastModifiedBy>Admin</cp:lastModifiedBy>
  <cp:revision>519</cp:revision>
  <dcterms:created xsi:type="dcterms:W3CDTF">2004-09-23T08:45:48Z</dcterms:created>
  <dcterms:modified xsi:type="dcterms:W3CDTF">2025-02-24T22:58:02Z</dcterms:modified>
</cp:coreProperties>
</file>